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14"/>
  </p:notesMasterIdLst>
  <p:sldIdLst>
    <p:sldId id="652" r:id="rId5"/>
    <p:sldId id="664" r:id="rId6"/>
    <p:sldId id="656" r:id="rId7"/>
    <p:sldId id="657" r:id="rId8"/>
    <p:sldId id="658" r:id="rId9"/>
    <p:sldId id="659" r:id="rId10"/>
    <p:sldId id="660" r:id="rId11"/>
    <p:sldId id="661" r:id="rId12"/>
    <p:sldId id="6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96FFB1-95CA-482F-B8F9-B986F30D1FCB}" v="3" dt="2025-04-09T05:34:16.1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37" d="100"/>
          <a:sy n="37" d="100"/>
        </p:scale>
        <p:origin x="1320" y="2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779A46-8F7C-4702-ABDC-87FD72DED566}" type="datetimeFigureOut">
              <a:rPr lang="en-AU" smtClean="0"/>
              <a:t>11/04/2025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1E7B22-3668-4937-B982-4366649ADA46}" type="slidenum">
              <a:rPr lang="en-AU" smtClean="0"/>
              <a:t>‹#›</a:t>
            </a:fld>
            <a:endParaRPr lang="en-AU"/>
          </a:p>
        </p:txBody>
      </p:sp>
    </p:spTree>
    <p:extLst>
      <p:ext uri="{BB962C8B-B14F-4D97-AF65-F5344CB8AC3E}">
        <p14:creationId xmlns:p14="http://schemas.microsoft.com/office/powerpoint/2010/main" val="4129514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51E7B22-3668-4937-B982-4366649ADA46}" type="slidenum">
              <a:rPr lang="en-AU" smtClean="0"/>
              <a:t>4</a:t>
            </a:fld>
            <a:endParaRPr lang="en-AU"/>
          </a:p>
        </p:txBody>
      </p:sp>
    </p:spTree>
    <p:extLst>
      <p:ext uri="{BB962C8B-B14F-4D97-AF65-F5344CB8AC3E}">
        <p14:creationId xmlns:p14="http://schemas.microsoft.com/office/powerpoint/2010/main" val="1468666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C7FC7-06EA-EB81-CFEB-99C250E56E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9D1F3507-6863-7039-0DDD-8A62CF39C3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289AAA6F-CF00-7F67-A7EF-E894E545F385}"/>
              </a:ext>
            </a:extLst>
          </p:cNvPr>
          <p:cNvSpPr>
            <a:spLocks noGrp="1"/>
          </p:cNvSpPr>
          <p:nvPr>
            <p:ph type="dt" sz="half" idx="10"/>
          </p:nvPr>
        </p:nvSpPr>
        <p:spPr/>
        <p:txBody>
          <a:bodyPr/>
          <a:lstStyle/>
          <a:p>
            <a:endParaRPr lang="en-AU"/>
          </a:p>
        </p:txBody>
      </p:sp>
      <p:sp>
        <p:nvSpPr>
          <p:cNvPr id="5" name="Footer Placeholder 4">
            <a:extLst>
              <a:ext uri="{FF2B5EF4-FFF2-40B4-BE49-F238E27FC236}">
                <a16:creationId xmlns:a16="http://schemas.microsoft.com/office/drawing/2014/main" id="{37E3FA7F-4425-52B3-4380-50020188189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A6CD54-30D7-C53F-FB3C-530D7C1743A5}"/>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347681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8089-61AA-45B5-41BC-D1E95717BE9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3DC204B-61C6-3118-F41A-769BCDF1DD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CAA1D44-675F-39DD-C2DE-76CD56EC0AEC}"/>
              </a:ext>
            </a:extLst>
          </p:cNvPr>
          <p:cNvSpPr>
            <a:spLocks noGrp="1"/>
          </p:cNvSpPr>
          <p:nvPr>
            <p:ph type="dt" sz="half" idx="10"/>
          </p:nvPr>
        </p:nvSpPr>
        <p:spPr/>
        <p:txBody>
          <a:bodyPr/>
          <a:lstStyle/>
          <a:p>
            <a:endParaRPr lang="en-AU"/>
          </a:p>
        </p:txBody>
      </p:sp>
      <p:sp>
        <p:nvSpPr>
          <p:cNvPr id="5" name="Footer Placeholder 4">
            <a:extLst>
              <a:ext uri="{FF2B5EF4-FFF2-40B4-BE49-F238E27FC236}">
                <a16:creationId xmlns:a16="http://schemas.microsoft.com/office/drawing/2014/main" id="{4BE1887E-3B03-1445-9DDA-ACE989DD19C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86A3039-8011-4DF9-800B-323787517FB4}"/>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313074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566FBB-812C-CD79-FBFE-A4F28B1F487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1780431-EE29-412A-BE3A-2DA3802502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C81C1BD-E0F4-C558-C118-87D5462ADCB7}"/>
              </a:ext>
            </a:extLst>
          </p:cNvPr>
          <p:cNvSpPr>
            <a:spLocks noGrp="1"/>
          </p:cNvSpPr>
          <p:nvPr>
            <p:ph type="dt" sz="half" idx="10"/>
          </p:nvPr>
        </p:nvSpPr>
        <p:spPr/>
        <p:txBody>
          <a:bodyPr/>
          <a:lstStyle/>
          <a:p>
            <a:endParaRPr lang="en-AU"/>
          </a:p>
        </p:txBody>
      </p:sp>
      <p:sp>
        <p:nvSpPr>
          <p:cNvPr id="5" name="Footer Placeholder 4">
            <a:extLst>
              <a:ext uri="{FF2B5EF4-FFF2-40B4-BE49-F238E27FC236}">
                <a16:creationId xmlns:a16="http://schemas.microsoft.com/office/drawing/2014/main" id="{3EBF4E8A-B12A-55CF-ACC6-7631F4370EC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DC53199-C6CF-928B-63C6-273F3E6A0866}"/>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3997108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vider/ DK BKG logo">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24647D1-6D9F-40EE-8E73-03E01DC9A292}"/>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 name="Title 2"/>
          <p:cNvSpPr>
            <a:spLocks noGrp="1"/>
          </p:cNvSpPr>
          <p:nvPr>
            <p:ph type="title" hasCustomPrompt="1"/>
          </p:nvPr>
        </p:nvSpPr>
        <p:spPr>
          <a:xfrm>
            <a:off x="392822" y="1306176"/>
            <a:ext cx="3796165" cy="949344"/>
          </a:xfrm>
          <a:prstGeom prst="rect">
            <a:avLst/>
          </a:prstGeom>
        </p:spPr>
        <p:txBody>
          <a:bodyPr tIns="0" anchor="t" anchorCtr="0"/>
          <a:lstStyle>
            <a:lvl1pPr>
              <a:lnSpc>
                <a:spcPct val="100000"/>
              </a:lnSpc>
              <a:defRPr sz="4800" spc="-27" baseline="0">
                <a:solidFill>
                  <a:schemeClr val="bg1"/>
                </a:solidFill>
                <a:latin typeface="+mj-lt"/>
              </a:defRPr>
            </a:lvl1pPr>
          </a:lstStyle>
          <a:p>
            <a:r>
              <a:rPr lang="en-US" dirty="0"/>
              <a:t>AGENDA</a:t>
            </a:r>
          </a:p>
        </p:txBody>
      </p:sp>
      <p:sp>
        <p:nvSpPr>
          <p:cNvPr id="7" name="Text Placeholder 6"/>
          <p:cNvSpPr>
            <a:spLocks noGrp="1"/>
          </p:cNvSpPr>
          <p:nvPr>
            <p:ph type="body" sz="quarter" idx="10"/>
          </p:nvPr>
        </p:nvSpPr>
        <p:spPr>
          <a:xfrm>
            <a:off x="4612641" y="1306177"/>
            <a:ext cx="7187777" cy="4420417"/>
          </a:xfrm>
          <a:prstGeom prst="rect">
            <a:avLst/>
          </a:prstGeom>
        </p:spPr>
        <p:txBody>
          <a:bodyPr lIns="274320" anchor="t" anchorCtr="0"/>
          <a:lstStyle>
            <a:lvl1pPr>
              <a:spcBef>
                <a:spcPts val="0"/>
              </a:spcBef>
              <a:spcAft>
                <a:spcPts val="800"/>
              </a:spcAft>
              <a:defRPr sz="2133">
                <a:solidFill>
                  <a:schemeClr val="bg1"/>
                </a:solidFill>
                <a:latin typeface="+mn-lt"/>
              </a:defRPr>
            </a:lvl1pPr>
            <a:lvl2pPr marL="232828" indent="-232828">
              <a:spcBef>
                <a:spcPts val="800"/>
              </a:spcBef>
              <a:spcAft>
                <a:spcPts val="800"/>
              </a:spcAft>
              <a:buClr>
                <a:schemeClr val="accent1"/>
              </a:buClr>
              <a:buFont typeface="Arial" panose="020B0604020202020204" pitchFamily="34" charset="0"/>
              <a:buChar char="•"/>
              <a:defRPr sz="2133">
                <a:solidFill>
                  <a:schemeClr val="bg1"/>
                </a:solidFill>
                <a:latin typeface="+mn-lt"/>
              </a:defRPr>
            </a:lvl2pPr>
            <a:lvl3pPr>
              <a:spcBef>
                <a:spcPts val="1600"/>
              </a:spcBef>
              <a:defRPr sz="1333" b="1" i="0" cap="all" spc="133" baseline="0">
                <a:solidFill>
                  <a:schemeClr val="bg1"/>
                </a:solidFill>
                <a:latin typeface="+mn-lt"/>
              </a:defRPr>
            </a:lvl3pPr>
            <a:lvl4pPr>
              <a:spcBef>
                <a:spcPts val="800"/>
              </a:spcBef>
              <a:spcAft>
                <a:spcPts val="800"/>
              </a:spcAft>
              <a:defRPr sz="1600" baseline="0">
                <a:solidFill>
                  <a:schemeClr val="bg1"/>
                </a:solidFill>
                <a:latin typeface="+mn-lt"/>
              </a:defRPr>
            </a:lvl4pPr>
            <a:lvl5pPr>
              <a:spcBef>
                <a:spcPts val="800"/>
              </a:spcBef>
              <a:spcAft>
                <a:spcPts val="800"/>
              </a:spcAft>
              <a:defRPr sz="1600">
                <a:solidFill>
                  <a:schemeClr val="bg1"/>
                </a:solidFill>
                <a:latin typeface="+mn-lt"/>
              </a:defRPr>
            </a:lvl5pPr>
          </a:lstStyle>
          <a:p>
            <a:pPr lvl="0"/>
            <a:r>
              <a:rPr lang="en-US" dirty="0"/>
              <a:t>Click to edit Master text styles</a:t>
            </a:r>
          </a:p>
          <a:p>
            <a:pPr lvl="1"/>
            <a:r>
              <a:rPr lang="en-US" dirty="0"/>
              <a:t>Bullets</a:t>
            </a:r>
          </a:p>
          <a:p>
            <a:pPr lvl="2"/>
            <a:r>
              <a:rPr lang="en-US" dirty="0"/>
              <a:t>Third level</a:t>
            </a:r>
          </a:p>
          <a:p>
            <a:pPr lvl="3"/>
            <a:r>
              <a:rPr lang="en-US" dirty="0"/>
              <a:t>Fourth level</a:t>
            </a:r>
          </a:p>
          <a:p>
            <a:pPr lvl="4"/>
            <a:r>
              <a:rPr lang="en-US" dirty="0"/>
              <a:t>Fifth level</a:t>
            </a:r>
          </a:p>
        </p:txBody>
      </p:sp>
      <p:pic>
        <p:nvPicPr>
          <p:cNvPr id="9" name="Graphic 8">
            <a:extLst>
              <a:ext uri="{FF2B5EF4-FFF2-40B4-BE49-F238E27FC236}">
                <a16:creationId xmlns:a16="http://schemas.microsoft.com/office/drawing/2014/main" id="{9C739652-414D-4B5C-8A6B-20DDBD99642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414933" y="342901"/>
            <a:ext cx="2387600" cy="368300"/>
          </a:xfrm>
          <a:prstGeom prst="rect">
            <a:avLst/>
          </a:prstGeom>
        </p:spPr>
      </p:pic>
      <p:cxnSp>
        <p:nvCxnSpPr>
          <p:cNvPr id="10" name="Straight Connector 9">
            <a:extLst>
              <a:ext uri="{FF2B5EF4-FFF2-40B4-BE49-F238E27FC236}">
                <a16:creationId xmlns:a16="http://schemas.microsoft.com/office/drawing/2014/main" id="{B6B24EC1-4F24-488D-B1C3-B1C3BE87609B}"/>
              </a:ext>
            </a:extLst>
          </p:cNvPr>
          <p:cNvCxnSpPr/>
          <p:nvPr userDrawn="1"/>
        </p:nvCxnSpPr>
        <p:spPr>
          <a:xfrm>
            <a:off x="389467" y="900717"/>
            <a:ext cx="11413067"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855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mp; Subheading">
    <p:spTree>
      <p:nvGrpSpPr>
        <p:cNvPr id="1" name=""/>
        <p:cNvGrpSpPr/>
        <p:nvPr/>
      </p:nvGrpSpPr>
      <p:grpSpPr>
        <a:xfrm>
          <a:off x="0" y="0"/>
          <a:ext cx="0" cy="0"/>
          <a:chOff x="0" y="0"/>
          <a:chExt cx="0" cy="0"/>
        </a:xfrm>
      </p:grpSpPr>
      <p:sp>
        <p:nvSpPr>
          <p:cNvPr id="3" name="Text Placeholder 17"/>
          <p:cNvSpPr>
            <a:spLocks noGrp="1"/>
          </p:cNvSpPr>
          <p:nvPr>
            <p:ph type="body" sz="quarter" idx="11" hasCustomPrompt="1"/>
          </p:nvPr>
        </p:nvSpPr>
        <p:spPr>
          <a:xfrm>
            <a:off x="395416" y="284547"/>
            <a:ext cx="11237785" cy="501128"/>
          </a:xfrm>
          <a:prstGeom prst="rect">
            <a:avLst/>
          </a:prstGeom>
        </p:spPr>
        <p:txBody>
          <a:bodyPr lIns="0" tIns="0" rIns="0" bIns="0" anchor="t" anchorCtr="0"/>
          <a:lstStyle>
            <a:lvl1pPr marL="0" algn="l" defTabSz="976798" rtl="0" eaLnBrk="1" latinLnBrk="0" hangingPunct="1">
              <a:lnSpc>
                <a:spcPct val="100000"/>
              </a:lnSpc>
              <a:spcBef>
                <a:spcPct val="0"/>
              </a:spcBef>
              <a:spcAft>
                <a:spcPts val="0"/>
              </a:spcAft>
              <a:buNone/>
              <a:defRPr lang="en-US" sz="3733" b="0" i="0" u="none" kern="1200" baseline="0" dirty="0" smtClean="0">
                <a:solidFill>
                  <a:schemeClr val="tx2"/>
                </a:solidFill>
                <a:latin typeface="+mj-lt"/>
                <a:ea typeface="+mj-ea"/>
                <a:cs typeface="+mj-cs"/>
              </a:defRPr>
            </a:lvl1pPr>
            <a:lvl2pPr marL="0" algn="l" defTabSz="976798" rtl="0" eaLnBrk="1" latinLnBrk="0" hangingPunct="1">
              <a:spcBef>
                <a:spcPct val="0"/>
              </a:spcBef>
              <a:buNone/>
              <a:defRPr lang="en-US" sz="3467" kern="1200" dirty="0" smtClean="0">
                <a:solidFill>
                  <a:schemeClr val="bg1"/>
                </a:solidFill>
                <a:latin typeface="Avenir LT 55 Roman" pitchFamily="34" charset="0"/>
                <a:ea typeface="+mj-ea"/>
                <a:cs typeface="+mj-cs"/>
              </a:defRPr>
            </a:lvl2pPr>
          </a:lstStyle>
          <a:p>
            <a:pPr lvl="0"/>
            <a:r>
              <a:rPr lang="en-US" dirty="0"/>
              <a:t>Click to edit Title</a:t>
            </a:r>
          </a:p>
        </p:txBody>
      </p:sp>
      <p:sp>
        <p:nvSpPr>
          <p:cNvPr id="6" name="Slide Number Placeholder 1"/>
          <p:cNvSpPr>
            <a:spLocks noGrp="1"/>
          </p:cNvSpPr>
          <p:nvPr>
            <p:ph type="sldNum" sz="quarter" idx="4"/>
          </p:nvPr>
        </p:nvSpPr>
        <p:spPr>
          <a:xfrm>
            <a:off x="11776076" y="6550027"/>
            <a:ext cx="314960" cy="198120"/>
          </a:xfrm>
          <a:prstGeom prst="rect">
            <a:avLst/>
          </a:prstGeom>
        </p:spPr>
        <p:txBody>
          <a:bodyPr vert="horz" lIns="0" tIns="0" rIns="0" bIns="0" rtlCol="0" anchor="t" anchorCtr="0"/>
          <a:lstStyle>
            <a:lvl1pPr algn="l">
              <a:defRPr sz="800">
                <a:solidFill>
                  <a:schemeClr val="accent5"/>
                </a:solidFill>
              </a:defRPr>
            </a:lvl1pPr>
          </a:lstStyle>
          <a:p>
            <a:fld id="{6772EBC6-ED26-4E6E-B788-57763384189D}" type="slidenum">
              <a:rPr lang="en-US" smtClean="0"/>
              <a:pPr/>
              <a:t>‹#›</a:t>
            </a:fld>
            <a:endParaRPr lang="en-US" dirty="0"/>
          </a:p>
        </p:txBody>
      </p:sp>
      <p:sp>
        <p:nvSpPr>
          <p:cNvPr id="9" name="Text Placeholder 19"/>
          <p:cNvSpPr>
            <a:spLocks noGrp="1"/>
          </p:cNvSpPr>
          <p:nvPr>
            <p:ph type="body" sz="quarter" idx="10" hasCustomPrompt="1"/>
          </p:nvPr>
        </p:nvSpPr>
        <p:spPr>
          <a:xfrm>
            <a:off x="395414" y="856917"/>
            <a:ext cx="11237785" cy="414617"/>
          </a:xfrm>
          <a:prstGeom prst="rect">
            <a:avLst/>
          </a:prstGeom>
        </p:spPr>
        <p:txBody>
          <a:bodyPr lIns="0" tIns="36631" rIns="73262" bIns="36631" anchor="ctr" anchorCtr="0">
            <a:noAutofit/>
          </a:bodyPr>
          <a:lstStyle>
            <a:lvl1pPr marL="0" marR="0" indent="0" algn="l" defTabSz="1059895" rtl="0" eaLnBrk="1" fontAlgn="base" latinLnBrk="0" hangingPunct="1">
              <a:lnSpc>
                <a:spcPct val="100000"/>
              </a:lnSpc>
              <a:spcBef>
                <a:spcPct val="75000"/>
              </a:spcBef>
              <a:spcAft>
                <a:spcPct val="0"/>
              </a:spcAft>
              <a:buClrTx/>
              <a:buSzTx/>
              <a:buFontTx/>
              <a:buNone/>
              <a:tabLst/>
              <a:defRPr lang="en-US" sz="1867" b="0" i="0" u="none" kern="1200" spc="0" baseline="0" dirty="0" smtClean="0">
                <a:solidFill>
                  <a:schemeClr val="bg2"/>
                </a:solidFill>
                <a:latin typeface="+mn-lt"/>
                <a:ea typeface="+mn-ea"/>
                <a:cs typeface="+mn-cs"/>
              </a:defRPr>
            </a:lvl1pPr>
          </a:lstStyle>
          <a:p>
            <a:pPr marL="0" marR="0" lvl="0" indent="1696" algn="l" defTabSz="1059895" rtl="0" eaLnBrk="1" fontAlgn="base" latinLnBrk="0" hangingPunct="1">
              <a:lnSpc>
                <a:spcPct val="100000"/>
              </a:lnSpc>
              <a:spcBef>
                <a:spcPct val="75000"/>
              </a:spcBef>
              <a:spcAft>
                <a:spcPct val="0"/>
              </a:spcAft>
              <a:buClrTx/>
              <a:buSzTx/>
              <a:buFontTx/>
              <a:buNone/>
              <a:tabLst/>
            </a:pPr>
            <a:r>
              <a:rPr lang="en-US" dirty="0"/>
              <a:t>Click to edit Subtitle</a:t>
            </a:r>
          </a:p>
        </p:txBody>
      </p:sp>
      <p:sp>
        <p:nvSpPr>
          <p:cNvPr id="7" name="Text Placeholder 5"/>
          <p:cNvSpPr>
            <a:spLocks noGrp="1"/>
          </p:cNvSpPr>
          <p:nvPr>
            <p:ph type="body" sz="quarter" idx="12" hasCustomPrompt="1"/>
          </p:nvPr>
        </p:nvSpPr>
        <p:spPr>
          <a:xfrm>
            <a:off x="3200401" y="6115644"/>
            <a:ext cx="8418257" cy="552449"/>
          </a:xfrm>
          <a:prstGeom prst="rect">
            <a:avLst/>
          </a:prstGeom>
        </p:spPr>
        <p:txBody>
          <a:bodyPr lIns="0" rIns="0" anchor="b"/>
          <a:lstStyle>
            <a:lvl1pPr>
              <a:lnSpc>
                <a:spcPct val="100000"/>
              </a:lnSpc>
              <a:spcBef>
                <a:spcPts val="0"/>
              </a:spcBef>
              <a:defRPr sz="800">
                <a:solidFill>
                  <a:schemeClr val="bg2"/>
                </a:solidFill>
                <a:latin typeface="+mn-lt"/>
              </a:defRPr>
            </a:lvl1pPr>
            <a:lvl2pPr>
              <a:spcBef>
                <a:spcPts val="0"/>
              </a:spcBef>
              <a:defRPr sz="933"/>
            </a:lvl2pPr>
            <a:lvl3pPr>
              <a:spcBef>
                <a:spcPts val="0"/>
              </a:spcBef>
              <a:defRPr sz="933"/>
            </a:lvl3pPr>
            <a:lvl4pPr>
              <a:spcBef>
                <a:spcPts val="0"/>
              </a:spcBef>
              <a:defRPr sz="933"/>
            </a:lvl4pPr>
            <a:lvl5pPr>
              <a:spcBef>
                <a:spcPts val="0"/>
              </a:spcBef>
              <a:defRPr sz="933"/>
            </a:lvl5pPr>
          </a:lstStyle>
          <a:p>
            <a:r>
              <a:rPr lang="en-US" dirty="0"/>
              <a:t>Disclosure text. 6pt Calibri Grey</a:t>
            </a:r>
            <a:endParaRPr lang="en-US" sz="933" dirty="0">
              <a:solidFill>
                <a:schemeClr val="bg1">
                  <a:lumMod val="50000"/>
                </a:schemeClr>
              </a:solidFill>
              <a:latin typeface="Avenir LT 65 Medium"/>
            </a:endParaRPr>
          </a:p>
        </p:txBody>
      </p:sp>
    </p:spTree>
    <p:extLst>
      <p:ext uri="{BB962C8B-B14F-4D97-AF65-F5344CB8AC3E}">
        <p14:creationId xmlns:p14="http://schemas.microsoft.com/office/powerpoint/2010/main" val="2270209713"/>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line title &amp; sub-heading">
    <p:spTree>
      <p:nvGrpSpPr>
        <p:cNvPr id="1" name=""/>
        <p:cNvGrpSpPr/>
        <p:nvPr/>
      </p:nvGrpSpPr>
      <p:grpSpPr>
        <a:xfrm>
          <a:off x="0" y="0"/>
          <a:ext cx="0" cy="0"/>
          <a:chOff x="0" y="0"/>
          <a:chExt cx="0" cy="0"/>
        </a:xfrm>
      </p:grpSpPr>
      <p:sp>
        <p:nvSpPr>
          <p:cNvPr id="5" name="Text Placeholder 19"/>
          <p:cNvSpPr>
            <a:spLocks noGrp="1"/>
          </p:cNvSpPr>
          <p:nvPr>
            <p:ph type="body" sz="quarter" idx="10" hasCustomPrompt="1"/>
          </p:nvPr>
        </p:nvSpPr>
        <p:spPr>
          <a:xfrm>
            <a:off x="395415" y="1413177"/>
            <a:ext cx="11241024" cy="414617"/>
          </a:xfrm>
          <a:prstGeom prst="rect">
            <a:avLst/>
          </a:prstGeom>
        </p:spPr>
        <p:txBody>
          <a:bodyPr lIns="0" tIns="36631" rIns="73262" bIns="36631">
            <a:noAutofit/>
          </a:bodyPr>
          <a:lstStyle>
            <a:lvl1pPr marL="0" marR="0" indent="0" algn="l" defTabSz="1059895" rtl="0" eaLnBrk="1" fontAlgn="base" latinLnBrk="0" hangingPunct="1">
              <a:lnSpc>
                <a:spcPct val="100000"/>
              </a:lnSpc>
              <a:spcBef>
                <a:spcPct val="75000"/>
              </a:spcBef>
              <a:spcAft>
                <a:spcPct val="0"/>
              </a:spcAft>
              <a:buClrTx/>
              <a:buSzTx/>
              <a:buFontTx/>
              <a:buNone/>
              <a:tabLst/>
              <a:defRPr lang="en-US" sz="1867" b="0" i="0" u="none" kern="1200" spc="0" baseline="0" dirty="0" smtClean="0">
                <a:solidFill>
                  <a:schemeClr val="bg2"/>
                </a:solidFill>
                <a:latin typeface="+mn-lt"/>
                <a:ea typeface="+mn-ea"/>
                <a:cs typeface="+mn-cs"/>
              </a:defRPr>
            </a:lvl1pPr>
          </a:lstStyle>
          <a:p>
            <a:pPr marL="0" marR="0" lvl="0" indent="1696" algn="l" defTabSz="1059895" rtl="0" eaLnBrk="1" fontAlgn="base" latinLnBrk="0" hangingPunct="1">
              <a:lnSpc>
                <a:spcPct val="100000"/>
              </a:lnSpc>
              <a:spcBef>
                <a:spcPct val="75000"/>
              </a:spcBef>
              <a:spcAft>
                <a:spcPct val="0"/>
              </a:spcAft>
              <a:buClrTx/>
              <a:buSzTx/>
              <a:buFontTx/>
              <a:buNone/>
              <a:tabLst/>
            </a:pPr>
            <a:r>
              <a:rPr lang="en-US" dirty="0"/>
              <a:t>Click to edit Subtitle</a:t>
            </a:r>
          </a:p>
        </p:txBody>
      </p:sp>
      <p:sp>
        <p:nvSpPr>
          <p:cNvPr id="6" name="Slide Number Placeholder 1"/>
          <p:cNvSpPr>
            <a:spLocks noGrp="1"/>
          </p:cNvSpPr>
          <p:nvPr>
            <p:ph type="sldNum" sz="quarter" idx="4"/>
          </p:nvPr>
        </p:nvSpPr>
        <p:spPr>
          <a:xfrm>
            <a:off x="11776076" y="6550027"/>
            <a:ext cx="314960" cy="198120"/>
          </a:xfrm>
          <a:prstGeom prst="rect">
            <a:avLst/>
          </a:prstGeom>
        </p:spPr>
        <p:txBody>
          <a:bodyPr vert="horz" lIns="0" tIns="0" rIns="0" bIns="0" rtlCol="0" anchor="t" anchorCtr="0"/>
          <a:lstStyle>
            <a:lvl1pPr algn="l">
              <a:defRPr sz="800">
                <a:solidFill>
                  <a:schemeClr val="accent5"/>
                </a:solidFill>
              </a:defRPr>
            </a:lvl1pPr>
          </a:lstStyle>
          <a:p>
            <a:fld id="{6772EBC6-ED26-4E6E-B788-57763384189D}" type="slidenum">
              <a:rPr lang="en-US" smtClean="0"/>
              <a:pPr/>
              <a:t>‹#›</a:t>
            </a:fld>
            <a:endParaRPr lang="en-US" dirty="0"/>
          </a:p>
        </p:txBody>
      </p:sp>
      <p:sp>
        <p:nvSpPr>
          <p:cNvPr id="9" name="Text Placeholder 17"/>
          <p:cNvSpPr>
            <a:spLocks noGrp="1"/>
          </p:cNvSpPr>
          <p:nvPr>
            <p:ph type="body" sz="quarter" idx="11" hasCustomPrompt="1"/>
          </p:nvPr>
        </p:nvSpPr>
        <p:spPr>
          <a:xfrm>
            <a:off x="395416" y="284547"/>
            <a:ext cx="11237785" cy="501128"/>
          </a:xfrm>
          <a:prstGeom prst="rect">
            <a:avLst/>
          </a:prstGeom>
        </p:spPr>
        <p:txBody>
          <a:bodyPr lIns="0" tIns="0" rIns="0" bIns="0" anchor="t" anchorCtr="0"/>
          <a:lstStyle>
            <a:lvl1pPr marL="0" marR="0" indent="0" algn="l" defTabSz="976798" rtl="0" eaLnBrk="1" fontAlgn="auto" latinLnBrk="0" hangingPunct="1">
              <a:lnSpc>
                <a:spcPct val="100000"/>
              </a:lnSpc>
              <a:spcBef>
                <a:spcPct val="0"/>
              </a:spcBef>
              <a:spcAft>
                <a:spcPts val="0"/>
              </a:spcAft>
              <a:buClrTx/>
              <a:buSzTx/>
              <a:buFont typeface="Arial" pitchFamily="34" charset="0"/>
              <a:buNone/>
              <a:tabLst/>
              <a:defRPr lang="en-US" sz="3733" b="0" i="0" u="none" kern="1200" baseline="0" dirty="0" smtClean="0">
                <a:solidFill>
                  <a:schemeClr val="tx2"/>
                </a:solidFill>
                <a:latin typeface="+mj-lt"/>
                <a:ea typeface="+mj-ea"/>
                <a:cs typeface="+mj-cs"/>
              </a:defRPr>
            </a:lvl1pPr>
            <a:lvl2pPr marL="0" algn="l" defTabSz="976798" rtl="0" eaLnBrk="1" latinLnBrk="0" hangingPunct="1">
              <a:spcBef>
                <a:spcPct val="0"/>
              </a:spcBef>
              <a:buNone/>
              <a:defRPr lang="en-US" sz="3467" kern="1200" dirty="0" smtClean="0">
                <a:solidFill>
                  <a:schemeClr val="bg1"/>
                </a:solidFill>
                <a:latin typeface="Avenir LT 55 Roman" pitchFamily="34" charset="0"/>
                <a:ea typeface="+mj-ea"/>
                <a:cs typeface="+mj-cs"/>
              </a:defRPr>
            </a:lvl2pPr>
          </a:lstStyle>
          <a:p>
            <a:pPr lvl="0"/>
            <a:r>
              <a:rPr lang="en-US" dirty="0"/>
              <a:t>Click to edit Title</a:t>
            </a:r>
            <a:br>
              <a:rPr lang="en-US" dirty="0"/>
            </a:br>
            <a:r>
              <a:rPr lang="en-US" dirty="0"/>
              <a:t>Click to edit Title</a:t>
            </a:r>
          </a:p>
        </p:txBody>
      </p:sp>
      <p:sp>
        <p:nvSpPr>
          <p:cNvPr id="7" name="Text Placeholder 5">
            <a:extLst>
              <a:ext uri="{FF2B5EF4-FFF2-40B4-BE49-F238E27FC236}">
                <a16:creationId xmlns:a16="http://schemas.microsoft.com/office/drawing/2014/main" id="{795A06E8-F77E-461B-8961-A30D4DBA6F7A}"/>
              </a:ext>
            </a:extLst>
          </p:cNvPr>
          <p:cNvSpPr>
            <a:spLocks noGrp="1"/>
          </p:cNvSpPr>
          <p:nvPr>
            <p:ph type="body" sz="quarter" idx="12" hasCustomPrompt="1"/>
          </p:nvPr>
        </p:nvSpPr>
        <p:spPr>
          <a:xfrm>
            <a:off x="3200401" y="6115644"/>
            <a:ext cx="8418257" cy="552449"/>
          </a:xfrm>
          <a:prstGeom prst="rect">
            <a:avLst/>
          </a:prstGeom>
        </p:spPr>
        <p:txBody>
          <a:bodyPr lIns="0" rIns="0" anchor="b"/>
          <a:lstStyle>
            <a:lvl1pPr>
              <a:lnSpc>
                <a:spcPct val="100000"/>
              </a:lnSpc>
              <a:spcBef>
                <a:spcPts val="0"/>
              </a:spcBef>
              <a:defRPr sz="800">
                <a:solidFill>
                  <a:schemeClr val="bg2"/>
                </a:solidFill>
                <a:latin typeface="+mn-lt"/>
              </a:defRPr>
            </a:lvl1pPr>
            <a:lvl2pPr>
              <a:spcBef>
                <a:spcPts val="0"/>
              </a:spcBef>
              <a:defRPr sz="933"/>
            </a:lvl2pPr>
            <a:lvl3pPr>
              <a:spcBef>
                <a:spcPts val="0"/>
              </a:spcBef>
              <a:defRPr sz="933"/>
            </a:lvl3pPr>
            <a:lvl4pPr>
              <a:spcBef>
                <a:spcPts val="0"/>
              </a:spcBef>
              <a:defRPr sz="933"/>
            </a:lvl4pPr>
            <a:lvl5pPr>
              <a:spcBef>
                <a:spcPts val="0"/>
              </a:spcBef>
              <a:defRPr sz="933"/>
            </a:lvl5pPr>
          </a:lstStyle>
          <a:p>
            <a:r>
              <a:rPr lang="en-US" dirty="0"/>
              <a:t>Disclosure text. 6pt Calibri Grey</a:t>
            </a:r>
            <a:endParaRPr lang="en-US" sz="933" dirty="0">
              <a:solidFill>
                <a:schemeClr val="bg1">
                  <a:lumMod val="50000"/>
                </a:schemeClr>
              </a:solidFill>
              <a:latin typeface="Avenir LT 65 Medium"/>
            </a:endParaRPr>
          </a:p>
        </p:txBody>
      </p:sp>
    </p:spTree>
    <p:extLst>
      <p:ext uri="{BB962C8B-B14F-4D97-AF65-F5344CB8AC3E}">
        <p14:creationId xmlns:p14="http://schemas.microsoft.com/office/powerpoint/2010/main" val="1316284540"/>
      </p:ext>
    </p:extLst>
  </p:cSld>
  <p:clrMapOvr>
    <a:masterClrMapping/>
  </p:clrMapOvr>
  <p:extLst>
    <p:ext uri="{DCECCB84-F9BA-43D5-87BE-67443E8EF086}">
      <p15:sldGuideLst xmlns:p15="http://schemas.microsoft.com/office/powerpoint/2012/main">
        <p15:guide id="3" orient="horz" pos="2885">
          <p15:clr>
            <a:srgbClr val="FBAE40"/>
          </p15:clr>
        </p15:guide>
        <p15:guide id="4" pos="240">
          <p15:clr>
            <a:srgbClr val="FBAE40"/>
          </p15:clr>
        </p15:guide>
        <p15:guide id="5" pos="5568">
          <p15:clr>
            <a:srgbClr val="FBAE40"/>
          </p15:clr>
        </p15:guide>
        <p15:guide id="6" orient="horz" pos="3108">
          <p15:clr>
            <a:srgbClr val="FBAE40"/>
          </p15:clr>
        </p15:guide>
        <p15:guide id="7" orient="horz" pos="2772">
          <p15:clr>
            <a:srgbClr val="FBAE40"/>
          </p15:clr>
        </p15:guide>
        <p15:guide id="8" pos="4109">
          <p15:clr>
            <a:srgbClr val="FBAE40"/>
          </p15:clr>
        </p15:guide>
        <p15:guide id="10" orient="horz" pos="708">
          <p15:clr>
            <a:srgbClr val="FBAE40"/>
          </p15:clr>
        </p15:guide>
        <p15:guide id="11" pos="5496">
          <p15:clr>
            <a:srgbClr val="FBAE40"/>
          </p15:clr>
        </p15:guide>
        <p15:guide id="12" pos="4824">
          <p15:clr>
            <a:srgbClr val="FBAE40"/>
          </p15:clr>
        </p15:guide>
        <p15:guide id="14" orient="horz" pos="924">
          <p15:clr>
            <a:srgbClr val="FBAE40"/>
          </p15:clr>
        </p15:guide>
        <p15:guide id="15" orient="horz" pos="61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yebrow">
    <p:spTree>
      <p:nvGrpSpPr>
        <p:cNvPr id="1" name=""/>
        <p:cNvGrpSpPr/>
        <p:nvPr/>
      </p:nvGrpSpPr>
      <p:grpSpPr>
        <a:xfrm>
          <a:off x="0" y="0"/>
          <a:ext cx="0" cy="0"/>
          <a:chOff x="0" y="0"/>
          <a:chExt cx="0" cy="0"/>
        </a:xfrm>
      </p:grpSpPr>
      <p:sp>
        <p:nvSpPr>
          <p:cNvPr id="6" name="Slide Number Placeholder 1"/>
          <p:cNvSpPr>
            <a:spLocks noGrp="1"/>
          </p:cNvSpPr>
          <p:nvPr>
            <p:ph type="sldNum" sz="quarter" idx="4"/>
          </p:nvPr>
        </p:nvSpPr>
        <p:spPr>
          <a:xfrm>
            <a:off x="11776076" y="6550027"/>
            <a:ext cx="314960" cy="198120"/>
          </a:xfrm>
          <a:prstGeom prst="rect">
            <a:avLst/>
          </a:prstGeom>
        </p:spPr>
        <p:txBody>
          <a:bodyPr vert="horz" lIns="0" tIns="0" rIns="0" bIns="0" rtlCol="0" anchor="t" anchorCtr="0"/>
          <a:lstStyle>
            <a:lvl1pPr algn="l">
              <a:defRPr sz="800">
                <a:solidFill>
                  <a:schemeClr val="accent5"/>
                </a:solidFill>
              </a:defRPr>
            </a:lvl1pPr>
          </a:lstStyle>
          <a:p>
            <a:fld id="{6772EBC6-ED26-4E6E-B788-57763384189D}" type="slidenum">
              <a:rPr lang="en-US" smtClean="0"/>
              <a:pPr/>
              <a:t>‹#›</a:t>
            </a:fld>
            <a:endParaRPr lang="en-US" dirty="0"/>
          </a:p>
        </p:txBody>
      </p:sp>
      <p:sp>
        <p:nvSpPr>
          <p:cNvPr id="8" name="Text Placeholder 2"/>
          <p:cNvSpPr>
            <a:spLocks noGrp="1"/>
          </p:cNvSpPr>
          <p:nvPr>
            <p:ph type="body" sz="quarter" idx="16" hasCustomPrompt="1"/>
          </p:nvPr>
        </p:nvSpPr>
        <p:spPr>
          <a:xfrm>
            <a:off x="395413" y="1469856"/>
            <a:ext cx="11407120" cy="483989"/>
          </a:xfrm>
          <a:prstGeom prst="rect">
            <a:avLst/>
          </a:prstGeom>
        </p:spPr>
        <p:txBody>
          <a:bodyPr lIns="0" anchor="b" anchorCtr="0"/>
          <a:lstStyle>
            <a:lvl1pPr>
              <a:defRPr sz="1333" baseline="0">
                <a:solidFill>
                  <a:schemeClr val="accent1"/>
                </a:solidFill>
                <a:latin typeface="+mn-lt"/>
              </a:defRPr>
            </a:lvl1pPr>
            <a:lvl2pPr>
              <a:defRPr sz="2133">
                <a:solidFill>
                  <a:schemeClr val="accent1"/>
                </a:solidFill>
                <a:latin typeface="Avenir LT 35 Light" panose="020B0303020000020003" pitchFamily="34" charset="0"/>
              </a:defRPr>
            </a:lvl2pPr>
            <a:lvl3pPr>
              <a:defRPr sz="2133">
                <a:solidFill>
                  <a:schemeClr val="accent1"/>
                </a:solidFill>
                <a:latin typeface="Avenir LT 35 Light" panose="020B0303020000020003" pitchFamily="34" charset="0"/>
              </a:defRPr>
            </a:lvl3pPr>
            <a:lvl4pPr>
              <a:defRPr sz="2133">
                <a:solidFill>
                  <a:schemeClr val="accent1"/>
                </a:solidFill>
                <a:latin typeface="Avenir LT 35 Light" panose="020B0303020000020003" pitchFamily="34" charset="0"/>
              </a:defRPr>
            </a:lvl4pPr>
            <a:lvl5pPr>
              <a:defRPr sz="2133">
                <a:solidFill>
                  <a:schemeClr val="accent1"/>
                </a:solidFill>
                <a:latin typeface="Avenir LT 35 Light" panose="020B0303020000020003" pitchFamily="34" charset="0"/>
              </a:defRPr>
            </a:lvl5pPr>
          </a:lstStyle>
          <a:p>
            <a:pPr lvl="0"/>
            <a:r>
              <a:rPr lang="en-US" dirty="0"/>
              <a:t>EDIT EYEBROW</a:t>
            </a:r>
          </a:p>
        </p:txBody>
      </p:sp>
      <p:sp>
        <p:nvSpPr>
          <p:cNvPr id="11" name="Text Placeholder 17"/>
          <p:cNvSpPr>
            <a:spLocks noGrp="1"/>
          </p:cNvSpPr>
          <p:nvPr>
            <p:ph type="body" sz="quarter" idx="11" hasCustomPrompt="1"/>
          </p:nvPr>
        </p:nvSpPr>
        <p:spPr>
          <a:xfrm>
            <a:off x="395416" y="284547"/>
            <a:ext cx="11237785" cy="501128"/>
          </a:xfrm>
          <a:prstGeom prst="rect">
            <a:avLst/>
          </a:prstGeom>
        </p:spPr>
        <p:txBody>
          <a:bodyPr lIns="0" tIns="0" rIns="0" bIns="0" anchor="t" anchorCtr="0"/>
          <a:lstStyle>
            <a:lvl1pPr marL="0" algn="l" defTabSz="976798" rtl="0" eaLnBrk="1" latinLnBrk="0" hangingPunct="1">
              <a:lnSpc>
                <a:spcPct val="100000"/>
              </a:lnSpc>
              <a:spcBef>
                <a:spcPct val="0"/>
              </a:spcBef>
              <a:spcAft>
                <a:spcPts val="0"/>
              </a:spcAft>
              <a:buNone/>
              <a:defRPr lang="en-US" sz="3733" b="0" i="0" u="none" kern="1200" baseline="0" dirty="0" smtClean="0">
                <a:solidFill>
                  <a:schemeClr val="tx2"/>
                </a:solidFill>
                <a:latin typeface="+mj-lt"/>
                <a:ea typeface="+mj-ea"/>
                <a:cs typeface="+mj-cs"/>
              </a:defRPr>
            </a:lvl1pPr>
            <a:lvl2pPr marL="0" algn="l" defTabSz="976798" rtl="0" eaLnBrk="1" latinLnBrk="0" hangingPunct="1">
              <a:spcBef>
                <a:spcPct val="0"/>
              </a:spcBef>
              <a:buNone/>
              <a:defRPr lang="en-US" sz="3467" kern="1200" dirty="0" smtClean="0">
                <a:solidFill>
                  <a:schemeClr val="bg1"/>
                </a:solidFill>
                <a:latin typeface="Avenir LT 55 Roman" pitchFamily="34" charset="0"/>
                <a:ea typeface="+mj-ea"/>
                <a:cs typeface="+mj-cs"/>
              </a:defRPr>
            </a:lvl2pPr>
          </a:lstStyle>
          <a:p>
            <a:pPr lvl="0"/>
            <a:r>
              <a:rPr lang="en-US" dirty="0"/>
              <a:t>Click to edit Title</a:t>
            </a:r>
          </a:p>
        </p:txBody>
      </p:sp>
      <p:sp>
        <p:nvSpPr>
          <p:cNvPr id="12" name="Text Placeholder 19"/>
          <p:cNvSpPr>
            <a:spLocks noGrp="1"/>
          </p:cNvSpPr>
          <p:nvPr>
            <p:ph type="body" sz="quarter" idx="10" hasCustomPrompt="1"/>
          </p:nvPr>
        </p:nvSpPr>
        <p:spPr>
          <a:xfrm>
            <a:off x="395414" y="856917"/>
            <a:ext cx="11237785" cy="414617"/>
          </a:xfrm>
          <a:prstGeom prst="rect">
            <a:avLst/>
          </a:prstGeom>
        </p:spPr>
        <p:txBody>
          <a:bodyPr lIns="0" tIns="36631" rIns="73262" bIns="36631" anchor="ctr" anchorCtr="0">
            <a:noAutofit/>
          </a:bodyPr>
          <a:lstStyle>
            <a:lvl1pPr marL="0" marR="0" indent="0" algn="l" defTabSz="1059895" rtl="0" eaLnBrk="1" fontAlgn="base" latinLnBrk="0" hangingPunct="1">
              <a:lnSpc>
                <a:spcPct val="100000"/>
              </a:lnSpc>
              <a:spcBef>
                <a:spcPct val="75000"/>
              </a:spcBef>
              <a:spcAft>
                <a:spcPct val="0"/>
              </a:spcAft>
              <a:buClrTx/>
              <a:buSzTx/>
              <a:buFontTx/>
              <a:buNone/>
              <a:tabLst/>
              <a:defRPr lang="en-US" sz="1867" b="0" i="0" u="none" kern="1200" spc="0" baseline="0" dirty="0" smtClean="0">
                <a:solidFill>
                  <a:schemeClr val="bg2"/>
                </a:solidFill>
                <a:latin typeface="+mn-lt"/>
                <a:ea typeface="+mn-ea"/>
                <a:cs typeface="+mn-cs"/>
              </a:defRPr>
            </a:lvl1pPr>
          </a:lstStyle>
          <a:p>
            <a:pPr marL="0" marR="0" lvl="0" indent="1696" algn="l" defTabSz="1059895" rtl="0" eaLnBrk="1" fontAlgn="base" latinLnBrk="0" hangingPunct="1">
              <a:lnSpc>
                <a:spcPct val="100000"/>
              </a:lnSpc>
              <a:spcBef>
                <a:spcPct val="75000"/>
              </a:spcBef>
              <a:spcAft>
                <a:spcPct val="0"/>
              </a:spcAft>
              <a:buClrTx/>
              <a:buSzTx/>
              <a:buFontTx/>
              <a:buNone/>
              <a:tabLst/>
            </a:pPr>
            <a:r>
              <a:rPr lang="en-US" dirty="0"/>
              <a:t>Click to edit Subtitle</a:t>
            </a:r>
          </a:p>
        </p:txBody>
      </p:sp>
      <p:sp>
        <p:nvSpPr>
          <p:cNvPr id="7" name="Text Placeholder 5">
            <a:extLst>
              <a:ext uri="{FF2B5EF4-FFF2-40B4-BE49-F238E27FC236}">
                <a16:creationId xmlns:a16="http://schemas.microsoft.com/office/drawing/2014/main" id="{405972D8-03F3-485D-A9D0-83AC544FA61F}"/>
              </a:ext>
            </a:extLst>
          </p:cNvPr>
          <p:cNvSpPr>
            <a:spLocks noGrp="1"/>
          </p:cNvSpPr>
          <p:nvPr>
            <p:ph type="body" sz="quarter" idx="12" hasCustomPrompt="1"/>
          </p:nvPr>
        </p:nvSpPr>
        <p:spPr>
          <a:xfrm>
            <a:off x="3200401" y="6115644"/>
            <a:ext cx="8418257" cy="552449"/>
          </a:xfrm>
          <a:prstGeom prst="rect">
            <a:avLst/>
          </a:prstGeom>
        </p:spPr>
        <p:txBody>
          <a:bodyPr lIns="0" rIns="0" anchor="b"/>
          <a:lstStyle>
            <a:lvl1pPr>
              <a:lnSpc>
                <a:spcPct val="100000"/>
              </a:lnSpc>
              <a:spcBef>
                <a:spcPts val="0"/>
              </a:spcBef>
              <a:defRPr sz="800">
                <a:solidFill>
                  <a:schemeClr val="bg2"/>
                </a:solidFill>
                <a:latin typeface="+mn-lt"/>
              </a:defRPr>
            </a:lvl1pPr>
            <a:lvl2pPr>
              <a:spcBef>
                <a:spcPts val="0"/>
              </a:spcBef>
              <a:defRPr sz="933"/>
            </a:lvl2pPr>
            <a:lvl3pPr>
              <a:spcBef>
                <a:spcPts val="0"/>
              </a:spcBef>
              <a:defRPr sz="933"/>
            </a:lvl3pPr>
            <a:lvl4pPr>
              <a:spcBef>
                <a:spcPts val="0"/>
              </a:spcBef>
              <a:defRPr sz="933"/>
            </a:lvl4pPr>
            <a:lvl5pPr>
              <a:spcBef>
                <a:spcPts val="0"/>
              </a:spcBef>
              <a:defRPr sz="933"/>
            </a:lvl5pPr>
          </a:lstStyle>
          <a:p>
            <a:r>
              <a:rPr lang="en-US" dirty="0"/>
              <a:t>Disclosure text. 6pt Calibri Grey</a:t>
            </a:r>
            <a:endParaRPr lang="en-US" sz="933" dirty="0">
              <a:solidFill>
                <a:schemeClr val="bg1">
                  <a:lumMod val="50000"/>
                </a:schemeClr>
              </a:solidFill>
              <a:latin typeface="Avenir LT 65 Medium"/>
            </a:endParaRPr>
          </a:p>
        </p:txBody>
      </p:sp>
    </p:spTree>
    <p:extLst>
      <p:ext uri="{BB962C8B-B14F-4D97-AF65-F5344CB8AC3E}">
        <p14:creationId xmlns:p14="http://schemas.microsoft.com/office/powerpoint/2010/main" val="593299420"/>
      </p:ext>
    </p:extLst>
  </p:cSld>
  <p:clrMapOvr>
    <a:masterClrMapping/>
  </p:clrMapOvr>
  <p:extLst>
    <p:ext uri="{DCECCB84-F9BA-43D5-87BE-67443E8EF086}">
      <p15:sldGuideLst xmlns:p15="http://schemas.microsoft.com/office/powerpoint/2012/main">
        <p15:guide id="3" orient="horz" pos="2885">
          <p15:clr>
            <a:srgbClr val="FBAE40"/>
          </p15:clr>
        </p15:guide>
        <p15:guide id="4" pos="240">
          <p15:clr>
            <a:srgbClr val="FBAE40"/>
          </p15:clr>
        </p15:guide>
        <p15:guide id="5" pos="5568">
          <p15:clr>
            <a:srgbClr val="FBAE40"/>
          </p15:clr>
        </p15:guide>
        <p15:guide id="6" orient="horz" pos="3108">
          <p15:clr>
            <a:srgbClr val="FBAE40"/>
          </p15:clr>
        </p15:guide>
        <p15:guide id="7" orient="horz" pos="2772">
          <p15:clr>
            <a:srgbClr val="FBAE40"/>
          </p15:clr>
        </p15:guide>
        <p15:guide id="8" pos="4109">
          <p15:clr>
            <a:srgbClr val="FBAE40"/>
          </p15:clr>
        </p15:guide>
        <p15:guide id="9" orient="horz" pos="926">
          <p15:clr>
            <a:srgbClr val="FBAE40"/>
          </p15:clr>
        </p15:guide>
        <p15:guide id="10" orient="horz" pos="708">
          <p15:clr>
            <a:srgbClr val="FBAE40"/>
          </p15:clr>
        </p15:guide>
        <p15:guide id="11" pos="5496">
          <p15:clr>
            <a:srgbClr val="FBAE40"/>
          </p15:clr>
        </p15:guide>
        <p15:guide id="12" pos="482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yebrow x 2">
    <p:spTree>
      <p:nvGrpSpPr>
        <p:cNvPr id="1" name=""/>
        <p:cNvGrpSpPr/>
        <p:nvPr/>
      </p:nvGrpSpPr>
      <p:grpSpPr>
        <a:xfrm>
          <a:off x="0" y="0"/>
          <a:ext cx="0" cy="0"/>
          <a:chOff x="0" y="0"/>
          <a:chExt cx="0" cy="0"/>
        </a:xfrm>
      </p:grpSpPr>
      <p:sp>
        <p:nvSpPr>
          <p:cNvPr id="6" name="Slide Number Placeholder 1"/>
          <p:cNvSpPr>
            <a:spLocks noGrp="1"/>
          </p:cNvSpPr>
          <p:nvPr>
            <p:ph type="sldNum" sz="quarter" idx="4"/>
          </p:nvPr>
        </p:nvSpPr>
        <p:spPr>
          <a:xfrm>
            <a:off x="11776076" y="6550027"/>
            <a:ext cx="314960" cy="198120"/>
          </a:xfrm>
          <a:prstGeom prst="rect">
            <a:avLst/>
          </a:prstGeom>
        </p:spPr>
        <p:txBody>
          <a:bodyPr vert="horz" lIns="0" tIns="0" rIns="0" bIns="0" rtlCol="0" anchor="t" anchorCtr="0"/>
          <a:lstStyle>
            <a:lvl1pPr algn="l">
              <a:defRPr sz="800">
                <a:solidFill>
                  <a:schemeClr val="accent5"/>
                </a:solidFill>
              </a:defRPr>
            </a:lvl1pPr>
          </a:lstStyle>
          <a:p>
            <a:fld id="{6772EBC6-ED26-4E6E-B788-57763384189D}" type="slidenum">
              <a:rPr lang="en-US" smtClean="0"/>
              <a:pPr/>
              <a:t>‹#›</a:t>
            </a:fld>
            <a:endParaRPr lang="en-US" dirty="0"/>
          </a:p>
        </p:txBody>
      </p:sp>
      <p:sp>
        <p:nvSpPr>
          <p:cNvPr id="8" name="Text Placeholder 2"/>
          <p:cNvSpPr>
            <a:spLocks noGrp="1"/>
          </p:cNvSpPr>
          <p:nvPr>
            <p:ph type="body" sz="quarter" idx="16" hasCustomPrompt="1"/>
          </p:nvPr>
        </p:nvSpPr>
        <p:spPr>
          <a:xfrm>
            <a:off x="395415" y="1469856"/>
            <a:ext cx="5364480" cy="483989"/>
          </a:xfrm>
          <a:prstGeom prst="rect">
            <a:avLst/>
          </a:prstGeom>
        </p:spPr>
        <p:txBody>
          <a:bodyPr lIns="0" anchor="b" anchorCtr="0"/>
          <a:lstStyle>
            <a:lvl1pPr>
              <a:defRPr sz="1333" baseline="0">
                <a:solidFill>
                  <a:schemeClr val="accent1"/>
                </a:solidFill>
                <a:latin typeface="+mn-lt"/>
              </a:defRPr>
            </a:lvl1pPr>
            <a:lvl2pPr>
              <a:defRPr sz="2133">
                <a:solidFill>
                  <a:schemeClr val="accent1"/>
                </a:solidFill>
                <a:latin typeface="Avenir LT 35 Light" panose="020B0303020000020003" pitchFamily="34" charset="0"/>
              </a:defRPr>
            </a:lvl2pPr>
            <a:lvl3pPr>
              <a:defRPr sz="2133">
                <a:solidFill>
                  <a:schemeClr val="accent1"/>
                </a:solidFill>
                <a:latin typeface="Avenir LT 35 Light" panose="020B0303020000020003" pitchFamily="34" charset="0"/>
              </a:defRPr>
            </a:lvl3pPr>
            <a:lvl4pPr>
              <a:defRPr sz="2133">
                <a:solidFill>
                  <a:schemeClr val="accent1"/>
                </a:solidFill>
                <a:latin typeface="Avenir LT 35 Light" panose="020B0303020000020003" pitchFamily="34" charset="0"/>
              </a:defRPr>
            </a:lvl4pPr>
            <a:lvl5pPr>
              <a:defRPr sz="2133">
                <a:solidFill>
                  <a:schemeClr val="accent1"/>
                </a:solidFill>
                <a:latin typeface="Avenir LT 35 Light" panose="020B0303020000020003" pitchFamily="34" charset="0"/>
              </a:defRPr>
            </a:lvl5pPr>
          </a:lstStyle>
          <a:p>
            <a:pPr lvl="0"/>
            <a:r>
              <a:rPr lang="en-US" dirty="0"/>
              <a:t>EDIT EYEBROW</a:t>
            </a:r>
          </a:p>
        </p:txBody>
      </p:sp>
      <p:sp>
        <p:nvSpPr>
          <p:cNvPr id="11" name="Text Placeholder 2"/>
          <p:cNvSpPr>
            <a:spLocks noGrp="1"/>
          </p:cNvSpPr>
          <p:nvPr>
            <p:ph type="body" sz="quarter" idx="17" hasCustomPrompt="1"/>
          </p:nvPr>
        </p:nvSpPr>
        <p:spPr>
          <a:xfrm>
            <a:off x="6438053" y="1469856"/>
            <a:ext cx="5364480" cy="483989"/>
          </a:xfrm>
          <a:prstGeom prst="rect">
            <a:avLst/>
          </a:prstGeom>
        </p:spPr>
        <p:txBody>
          <a:bodyPr lIns="0" anchor="b" anchorCtr="0"/>
          <a:lstStyle>
            <a:lvl1pPr>
              <a:defRPr sz="1333" baseline="0">
                <a:solidFill>
                  <a:schemeClr val="accent1"/>
                </a:solidFill>
                <a:latin typeface="+mn-lt"/>
              </a:defRPr>
            </a:lvl1pPr>
            <a:lvl2pPr>
              <a:defRPr sz="2133">
                <a:solidFill>
                  <a:schemeClr val="accent1"/>
                </a:solidFill>
                <a:latin typeface="Avenir LT 35 Light" panose="020B0303020000020003" pitchFamily="34" charset="0"/>
              </a:defRPr>
            </a:lvl2pPr>
            <a:lvl3pPr>
              <a:defRPr sz="2133">
                <a:solidFill>
                  <a:schemeClr val="accent1"/>
                </a:solidFill>
                <a:latin typeface="Avenir LT 35 Light" panose="020B0303020000020003" pitchFamily="34" charset="0"/>
              </a:defRPr>
            </a:lvl3pPr>
            <a:lvl4pPr>
              <a:defRPr sz="2133">
                <a:solidFill>
                  <a:schemeClr val="accent1"/>
                </a:solidFill>
                <a:latin typeface="Avenir LT 35 Light" panose="020B0303020000020003" pitchFamily="34" charset="0"/>
              </a:defRPr>
            </a:lvl4pPr>
            <a:lvl5pPr>
              <a:defRPr sz="2133">
                <a:solidFill>
                  <a:schemeClr val="accent1"/>
                </a:solidFill>
                <a:latin typeface="Avenir LT 35 Light" panose="020B0303020000020003" pitchFamily="34" charset="0"/>
              </a:defRPr>
            </a:lvl5pPr>
          </a:lstStyle>
          <a:p>
            <a:pPr lvl="0"/>
            <a:r>
              <a:rPr lang="en-US" dirty="0"/>
              <a:t>EDIT EYEBROW</a:t>
            </a:r>
          </a:p>
        </p:txBody>
      </p:sp>
      <p:sp>
        <p:nvSpPr>
          <p:cNvPr id="13" name="Text Placeholder 17"/>
          <p:cNvSpPr>
            <a:spLocks noGrp="1"/>
          </p:cNvSpPr>
          <p:nvPr>
            <p:ph type="body" sz="quarter" idx="11" hasCustomPrompt="1"/>
          </p:nvPr>
        </p:nvSpPr>
        <p:spPr>
          <a:xfrm>
            <a:off x="395416" y="284547"/>
            <a:ext cx="11237785" cy="501128"/>
          </a:xfrm>
          <a:prstGeom prst="rect">
            <a:avLst/>
          </a:prstGeom>
        </p:spPr>
        <p:txBody>
          <a:bodyPr lIns="0" tIns="0" rIns="0" bIns="0" anchor="t" anchorCtr="0"/>
          <a:lstStyle>
            <a:lvl1pPr marL="0" algn="l" defTabSz="976798" rtl="0" eaLnBrk="1" latinLnBrk="0" hangingPunct="1">
              <a:lnSpc>
                <a:spcPct val="100000"/>
              </a:lnSpc>
              <a:spcBef>
                <a:spcPct val="0"/>
              </a:spcBef>
              <a:spcAft>
                <a:spcPts val="0"/>
              </a:spcAft>
              <a:buNone/>
              <a:defRPr lang="en-US" sz="3733" b="0" i="0" u="none" kern="1200" baseline="0" dirty="0" smtClean="0">
                <a:solidFill>
                  <a:schemeClr val="tx2"/>
                </a:solidFill>
                <a:latin typeface="+mj-lt"/>
                <a:ea typeface="+mj-ea"/>
                <a:cs typeface="+mj-cs"/>
              </a:defRPr>
            </a:lvl1pPr>
            <a:lvl2pPr marL="0" algn="l" defTabSz="976798" rtl="0" eaLnBrk="1" latinLnBrk="0" hangingPunct="1">
              <a:spcBef>
                <a:spcPct val="0"/>
              </a:spcBef>
              <a:buNone/>
              <a:defRPr lang="en-US" sz="3467" kern="1200" dirty="0" smtClean="0">
                <a:solidFill>
                  <a:schemeClr val="bg1"/>
                </a:solidFill>
                <a:latin typeface="Avenir LT 55 Roman" pitchFamily="34" charset="0"/>
                <a:ea typeface="+mj-ea"/>
                <a:cs typeface="+mj-cs"/>
              </a:defRPr>
            </a:lvl2pPr>
          </a:lstStyle>
          <a:p>
            <a:pPr lvl="0"/>
            <a:r>
              <a:rPr lang="en-US" dirty="0"/>
              <a:t>Click to edit Title</a:t>
            </a:r>
          </a:p>
        </p:txBody>
      </p:sp>
      <p:sp>
        <p:nvSpPr>
          <p:cNvPr id="14" name="Text Placeholder 19"/>
          <p:cNvSpPr>
            <a:spLocks noGrp="1"/>
          </p:cNvSpPr>
          <p:nvPr>
            <p:ph type="body" sz="quarter" idx="10" hasCustomPrompt="1"/>
          </p:nvPr>
        </p:nvSpPr>
        <p:spPr>
          <a:xfrm>
            <a:off x="395414" y="856917"/>
            <a:ext cx="11237785" cy="414617"/>
          </a:xfrm>
          <a:prstGeom prst="rect">
            <a:avLst/>
          </a:prstGeom>
        </p:spPr>
        <p:txBody>
          <a:bodyPr lIns="0" tIns="36631" rIns="73262" bIns="36631" anchor="ctr" anchorCtr="0">
            <a:noAutofit/>
          </a:bodyPr>
          <a:lstStyle>
            <a:lvl1pPr marL="0" marR="0" indent="0" algn="l" defTabSz="1059895" rtl="0" eaLnBrk="1" fontAlgn="base" latinLnBrk="0" hangingPunct="1">
              <a:lnSpc>
                <a:spcPct val="100000"/>
              </a:lnSpc>
              <a:spcBef>
                <a:spcPct val="75000"/>
              </a:spcBef>
              <a:spcAft>
                <a:spcPct val="0"/>
              </a:spcAft>
              <a:buClrTx/>
              <a:buSzTx/>
              <a:buFontTx/>
              <a:buNone/>
              <a:tabLst/>
              <a:defRPr lang="en-US" sz="1867" b="0" i="0" u="none" kern="1200" spc="0" baseline="0" dirty="0" smtClean="0">
                <a:solidFill>
                  <a:schemeClr val="bg2"/>
                </a:solidFill>
                <a:latin typeface="+mn-lt"/>
                <a:ea typeface="+mn-ea"/>
                <a:cs typeface="+mn-cs"/>
              </a:defRPr>
            </a:lvl1pPr>
          </a:lstStyle>
          <a:p>
            <a:pPr marL="0" marR="0" lvl="0" indent="1696" algn="l" defTabSz="1059895" rtl="0" eaLnBrk="1" fontAlgn="base" latinLnBrk="0" hangingPunct="1">
              <a:lnSpc>
                <a:spcPct val="100000"/>
              </a:lnSpc>
              <a:spcBef>
                <a:spcPct val="75000"/>
              </a:spcBef>
              <a:spcAft>
                <a:spcPct val="0"/>
              </a:spcAft>
              <a:buClrTx/>
              <a:buSzTx/>
              <a:buFontTx/>
              <a:buNone/>
              <a:tabLst/>
            </a:pPr>
            <a:r>
              <a:rPr lang="en-US" dirty="0"/>
              <a:t>Click to edit Subtitle</a:t>
            </a:r>
          </a:p>
        </p:txBody>
      </p:sp>
      <p:sp>
        <p:nvSpPr>
          <p:cNvPr id="9" name="Text Placeholder 5">
            <a:extLst>
              <a:ext uri="{FF2B5EF4-FFF2-40B4-BE49-F238E27FC236}">
                <a16:creationId xmlns:a16="http://schemas.microsoft.com/office/drawing/2014/main" id="{798D7FB8-3450-40C0-A32B-627F28EDB0C5}"/>
              </a:ext>
            </a:extLst>
          </p:cNvPr>
          <p:cNvSpPr>
            <a:spLocks noGrp="1"/>
          </p:cNvSpPr>
          <p:nvPr>
            <p:ph type="body" sz="quarter" idx="12" hasCustomPrompt="1"/>
          </p:nvPr>
        </p:nvSpPr>
        <p:spPr>
          <a:xfrm>
            <a:off x="3200401" y="6115644"/>
            <a:ext cx="8418257" cy="552449"/>
          </a:xfrm>
          <a:prstGeom prst="rect">
            <a:avLst/>
          </a:prstGeom>
        </p:spPr>
        <p:txBody>
          <a:bodyPr lIns="0" rIns="0" anchor="b"/>
          <a:lstStyle>
            <a:lvl1pPr>
              <a:lnSpc>
                <a:spcPct val="100000"/>
              </a:lnSpc>
              <a:spcBef>
                <a:spcPts val="0"/>
              </a:spcBef>
              <a:defRPr sz="800">
                <a:solidFill>
                  <a:schemeClr val="bg2"/>
                </a:solidFill>
                <a:latin typeface="+mn-lt"/>
              </a:defRPr>
            </a:lvl1pPr>
            <a:lvl2pPr>
              <a:spcBef>
                <a:spcPts val="0"/>
              </a:spcBef>
              <a:defRPr sz="933"/>
            </a:lvl2pPr>
            <a:lvl3pPr>
              <a:spcBef>
                <a:spcPts val="0"/>
              </a:spcBef>
              <a:defRPr sz="933"/>
            </a:lvl3pPr>
            <a:lvl4pPr>
              <a:spcBef>
                <a:spcPts val="0"/>
              </a:spcBef>
              <a:defRPr sz="933"/>
            </a:lvl4pPr>
            <a:lvl5pPr>
              <a:spcBef>
                <a:spcPts val="0"/>
              </a:spcBef>
              <a:defRPr sz="933"/>
            </a:lvl5pPr>
          </a:lstStyle>
          <a:p>
            <a:r>
              <a:rPr lang="en-US" dirty="0"/>
              <a:t>Disclosure text. 6pt Calibri Grey</a:t>
            </a:r>
            <a:endParaRPr lang="en-US" sz="933" dirty="0">
              <a:solidFill>
                <a:schemeClr val="bg1">
                  <a:lumMod val="50000"/>
                </a:schemeClr>
              </a:solidFill>
              <a:latin typeface="Avenir LT 65 Medium"/>
            </a:endParaRPr>
          </a:p>
        </p:txBody>
      </p:sp>
    </p:spTree>
    <p:extLst>
      <p:ext uri="{BB962C8B-B14F-4D97-AF65-F5344CB8AC3E}">
        <p14:creationId xmlns:p14="http://schemas.microsoft.com/office/powerpoint/2010/main" val="891293640"/>
      </p:ext>
    </p:extLst>
  </p:cSld>
  <p:clrMapOvr>
    <a:masterClrMapping/>
  </p:clrMapOvr>
  <p:extLst>
    <p:ext uri="{DCECCB84-F9BA-43D5-87BE-67443E8EF086}">
      <p15:sldGuideLst xmlns:p15="http://schemas.microsoft.com/office/powerpoint/2012/main">
        <p15:guide id="1" orient="horz" pos="514">
          <p15:clr>
            <a:srgbClr val="FBAE40"/>
          </p15:clr>
        </p15:guide>
        <p15:guide id="2" orient="horz" pos="348">
          <p15:clr>
            <a:srgbClr val="FBAE40"/>
          </p15:clr>
        </p15:guide>
        <p15:guide id="3" orient="horz" pos="2885">
          <p15:clr>
            <a:srgbClr val="FBAE40"/>
          </p15:clr>
        </p15:guide>
        <p15:guide id="4" pos="240">
          <p15:clr>
            <a:srgbClr val="FBAE40"/>
          </p15:clr>
        </p15:guide>
        <p15:guide id="5" pos="5568">
          <p15:clr>
            <a:srgbClr val="FBAE40"/>
          </p15:clr>
        </p15:guide>
        <p15:guide id="6" orient="horz" pos="3108">
          <p15:clr>
            <a:srgbClr val="FBAE40"/>
          </p15:clr>
        </p15:guide>
        <p15:guide id="7" orient="horz" pos="2772">
          <p15:clr>
            <a:srgbClr val="FBAE40"/>
          </p15:clr>
        </p15:guide>
        <p15:guide id="8" pos="4109">
          <p15:clr>
            <a:srgbClr val="FBAE40"/>
          </p15:clr>
        </p15:guide>
        <p15:guide id="9" orient="horz" pos="926">
          <p15:clr>
            <a:srgbClr val="FBAE40"/>
          </p15:clr>
        </p15:guide>
        <p15:guide id="10" orient="horz" pos="708">
          <p15:clr>
            <a:srgbClr val="FBAE40"/>
          </p15:clr>
        </p15:guide>
        <p15:guide id="11" pos="5496">
          <p15:clr>
            <a:srgbClr val="FBAE40"/>
          </p15:clr>
        </p15:guide>
        <p15:guide id="12" pos="4824">
          <p15:clr>
            <a:srgbClr val="FBAE40"/>
          </p15:clr>
        </p15:guide>
        <p15:guide id="13"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6" name="Slide Number Placeholder 1"/>
          <p:cNvSpPr>
            <a:spLocks noGrp="1"/>
          </p:cNvSpPr>
          <p:nvPr>
            <p:ph type="sldNum" sz="quarter" idx="4"/>
          </p:nvPr>
        </p:nvSpPr>
        <p:spPr>
          <a:xfrm>
            <a:off x="11776076" y="6550027"/>
            <a:ext cx="314960" cy="198120"/>
          </a:xfrm>
          <a:prstGeom prst="rect">
            <a:avLst/>
          </a:prstGeom>
        </p:spPr>
        <p:txBody>
          <a:bodyPr vert="horz" lIns="0" tIns="0" rIns="0" bIns="0" rtlCol="0" anchor="t" anchorCtr="0"/>
          <a:lstStyle>
            <a:lvl1pPr algn="l">
              <a:defRPr sz="800">
                <a:solidFill>
                  <a:schemeClr val="accent5"/>
                </a:solidFill>
              </a:defRPr>
            </a:lvl1pPr>
          </a:lstStyle>
          <a:p>
            <a:fld id="{6772EBC6-ED26-4E6E-B788-57763384189D}" type="slidenum">
              <a:rPr lang="en-US" smtClean="0"/>
              <a:pPr/>
              <a:t>‹#›</a:t>
            </a:fld>
            <a:endParaRPr lang="en-US" dirty="0"/>
          </a:p>
        </p:txBody>
      </p:sp>
      <p:sp>
        <p:nvSpPr>
          <p:cNvPr id="7" name="Text Placeholder 23"/>
          <p:cNvSpPr>
            <a:spLocks noGrp="1"/>
          </p:cNvSpPr>
          <p:nvPr>
            <p:ph type="body" sz="quarter" idx="14"/>
          </p:nvPr>
        </p:nvSpPr>
        <p:spPr>
          <a:xfrm>
            <a:off x="395414" y="1414800"/>
            <a:ext cx="11390185" cy="4452601"/>
          </a:xfrm>
          <a:prstGeom prst="rect">
            <a:avLst/>
          </a:prstGeom>
        </p:spPr>
        <p:txBody>
          <a:bodyPr lIns="0" tIns="36631" rIns="73262" bIns="36631"/>
          <a:lstStyle>
            <a:lvl1pPr marL="0" indent="0">
              <a:lnSpc>
                <a:spcPct val="110000"/>
              </a:lnSpc>
              <a:spcBef>
                <a:spcPts val="641"/>
              </a:spcBef>
              <a:buFontTx/>
              <a:buNone/>
              <a:defRPr sz="1867">
                <a:solidFill>
                  <a:schemeClr val="bg2"/>
                </a:solidFill>
                <a:latin typeface="+mn-lt"/>
              </a:defRPr>
            </a:lvl1pPr>
            <a:lvl2pPr marL="195359" indent="-195359">
              <a:lnSpc>
                <a:spcPct val="110000"/>
              </a:lnSpc>
              <a:spcBef>
                <a:spcPts val="641"/>
              </a:spcBef>
              <a:buFont typeface="Arial" pitchFamily="34" charset="0"/>
              <a:buChar char="•"/>
              <a:defRPr sz="1867">
                <a:solidFill>
                  <a:schemeClr val="bg2"/>
                </a:solidFill>
                <a:latin typeface="+mn-lt"/>
              </a:defRPr>
            </a:lvl2pPr>
            <a:lvl3pPr marL="439560" indent="-195359">
              <a:lnSpc>
                <a:spcPct val="110000"/>
              </a:lnSpc>
              <a:spcBef>
                <a:spcPts val="641"/>
              </a:spcBef>
              <a:buFont typeface="Avenir LT 55 Roman" pitchFamily="34" charset="0"/>
              <a:buChar char="–"/>
              <a:defRPr sz="1867">
                <a:solidFill>
                  <a:schemeClr val="bg2"/>
                </a:solidFill>
                <a:latin typeface="+mn-lt"/>
              </a:defRPr>
            </a:lvl3pPr>
            <a:lvl4pPr marL="634919" indent="-195359">
              <a:lnSpc>
                <a:spcPct val="110000"/>
              </a:lnSpc>
              <a:spcBef>
                <a:spcPts val="641"/>
              </a:spcBef>
              <a:buFont typeface="Arial" pitchFamily="34" charset="0"/>
              <a:buChar char="•"/>
              <a:defRPr sz="1867">
                <a:solidFill>
                  <a:schemeClr val="bg2"/>
                </a:solidFill>
                <a:latin typeface="+mn-lt"/>
              </a:defRPr>
            </a:lvl4pPr>
            <a:lvl5pPr marL="830279" indent="-195359">
              <a:lnSpc>
                <a:spcPct val="110000"/>
              </a:lnSpc>
              <a:spcBef>
                <a:spcPts val="641"/>
              </a:spcBef>
              <a:buFont typeface="Avenir LT 55 Roman" pitchFamily="34" charset="0"/>
              <a:buChar char="–"/>
              <a:defRPr sz="1867">
                <a:solidFill>
                  <a:schemeClr val="bg2"/>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7"/>
          <p:cNvSpPr>
            <a:spLocks noGrp="1"/>
          </p:cNvSpPr>
          <p:nvPr>
            <p:ph type="body" sz="quarter" idx="11" hasCustomPrompt="1"/>
          </p:nvPr>
        </p:nvSpPr>
        <p:spPr>
          <a:xfrm>
            <a:off x="395416" y="284547"/>
            <a:ext cx="11237785" cy="501128"/>
          </a:xfrm>
          <a:prstGeom prst="rect">
            <a:avLst/>
          </a:prstGeom>
        </p:spPr>
        <p:txBody>
          <a:bodyPr lIns="0" tIns="0" rIns="0" bIns="0" anchor="t" anchorCtr="0"/>
          <a:lstStyle>
            <a:lvl1pPr marL="0" algn="l" defTabSz="976798" rtl="0" eaLnBrk="1" latinLnBrk="0" hangingPunct="1">
              <a:lnSpc>
                <a:spcPct val="100000"/>
              </a:lnSpc>
              <a:spcBef>
                <a:spcPct val="0"/>
              </a:spcBef>
              <a:spcAft>
                <a:spcPts val="0"/>
              </a:spcAft>
              <a:buNone/>
              <a:defRPr lang="en-US" sz="3733" b="0" i="0" u="none" kern="1200" baseline="0" dirty="0" smtClean="0">
                <a:solidFill>
                  <a:schemeClr val="tx2"/>
                </a:solidFill>
                <a:latin typeface="+mj-lt"/>
                <a:ea typeface="+mj-ea"/>
                <a:cs typeface="+mj-cs"/>
              </a:defRPr>
            </a:lvl1pPr>
            <a:lvl2pPr marL="0" algn="l" defTabSz="976798" rtl="0" eaLnBrk="1" latinLnBrk="0" hangingPunct="1">
              <a:spcBef>
                <a:spcPct val="0"/>
              </a:spcBef>
              <a:buNone/>
              <a:defRPr lang="en-US" sz="3467" kern="1200" dirty="0" smtClean="0">
                <a:solidFill>
                  <a:schemeClr val="bg1"/>
                </a:solidFill>
                <a:latin typeface="Avenir LT 55 Roman" pitchFamily="34" charset="0"/>
                <a:ea typeface="+mj-ea"/>
                <a:cs typeface="+mj-cs"/>
              </a:defRPr>
            </a:lvl2pPr>
          </a:lstStyle>
          <a:p>
            <a:pPr lvl="0"/>
            <a:r>
              <a:rPr lang="en-US" dirty="0"/>
              <a:t>Click to edit Title</a:t>
            </a:r>
          </a:p>
        </p:txBody>
      </p:sp>
      <p:sp>
        <p:nvSpPr>
          <p:cNvPr id="12" name="Text Placeholder 19"/>
          <p:cNvSpPr>
            <a:spLocks noGrp="1"/>
          </p:cNvSpPr>
          <p:nvPr>
            <p:ph type="body" sz="quarter" idx="10" hasCustomPrompt="1"/>
          </p:nvPr>
        </p:nvSpPr>
        <p:spPr>
          <a:xfrm>
            <a:off x="395414" y="856917"/>
            <a:ext cx="11237785" cy="414617"/>
          </a:xfrm>
          <a:prstGeom prst="rect">
            <a:avLst/>
          </a:prstGeom>
        </p:spPr>
        <p:txBody>
          <a:bodyPr lIns="0" tIns="36631" rIns="73262" bIns="36631" anchor="ctr" anchorCtr="0">
            <a:noAutofit/>
          </a:bodyPr>
          <a:lstStyle>
            <a:lvl1pPr marL="0" marR="0" indent="0" algn="l" defTabSz="1059895" rtl="0" eaLnBrk="1" fontAlgn="base" latinLnBrk="0" hangingPunct="1">
              <a:lnSpc>
                <a:spcPct val="100000"/>
              </a:lnSpc>
              <a:spcBef>
                <a:spcPct val="75000"/>
              </a:spcBef>
              <a:spcAft>
                <a:spcPct val="0"/>
              </a:spcAft>
              <a:buClrTx/>
              <a:buSzTx/>
              <a:buFontTx/>
              <a:buNone/>
              <a:tabLst/>
              <a:defRPr lang="en-US" sz="1867" b="0" i="0" u="none" kern="1200" spc="0" baseline="0" dirty="0" smtClean="0">
                <a:solidFill>
                  <a:schemeClr val="bg2"/>
                </a:solidFill>
                <a:latin typeface="+mn-lt"/>
                <a:ea typeface="+mn-ea"/>
                <a:cs typeface="+mn-cs"/>
              </a:defRPr>
            </a:lvl1pPr>
          </a:lstStyle>
          <a:p>
            <a:pPr marL="0" marR="0" lvl="0" indent="1696" algn="l" defTabSz="1059895" rtl="0" eaLnBrk="1" fontAlgn="base" latinLnBrk="0" hangingPunct="1">
              <a:lnSpc>
                <a:spcPct val="100000"/>
              </a:lnSpc>
              <a:spcBef>
                <a:spcPct val="75000"/>
              </a:spcBef>
              <a:spcAft>
                <a:spcPct val="0"/>
              </a:spcAft>
              <a:buClrTx/>
              <a:buSzTx/>
              <a:buFontTx/>
              <a:buNone/>
              <a:tabLst/>
            </a:pPr>
            <a:r>
              <a:rPr lang="en-US" dirty="0"/>
              <a:t>Click to edit Subtitle</a:t>
            </a:r>
          </a:p>
        </p:txBody>
      </p:sp>
      <p:sp>
        <p:nvSpPr>
          <p:cNvPr id="8" name="Text Placeholder 5">
            <a:extLst>
              <a:ext uri="{FF2B5EF4-FFF2-40B4-BE49-F238E27FC236}">
                <a16:creationId xmlns:a16="http://schemas.microsoft.com/office/drawing/2014/main" id="{BE0833D8-F185-465B-832C-09822195600A}"/>
              </a:ext>
            </a:extLst>
          </p:cNvPr>
          <p:cNvSpPr>
            <a:spLocks noGrp="1"/>
          </p:cNvSpPr>
          <p:nvPr>
            <p:ph type="body" sz="quarter" idx="12" hasCustomPrompt="1"/>
          </p:nvPr>
        </p:nvSpPr>
        <p:spPr>
          <a:xfrm>
            <a:off x="3200401" y="6115644"/>
            <a:ext cx="8418257" cy="552449"/>
          </a:xfrm>
          <a:prstGeom prst="rect">
            <a:avLst/>
          </a:prstGeom>
        </p:spPr>
        <p:txBody>
          <a:bodyPr lIns="0" rIns="0" anchor="b"/>
          <a:lstStyle>
            <a:lvl1pPr>
              <a:lnSpc>
                <a:spcPct val="100000"/>
              </a:lnSpc>
              <a:spcBef>
                <a:spcPts val="0"/>
              </a:spcBef>
              <a:defRPr sz="800">
                <a:solidFill>
                  <a:schemeClr val="bg2"/>
                </a:solidFill>
                <a:latin typeface="+mn-lt"/>
              </a:defRPr>
            </a:lvl1pPr>
            <a:lvl2pPr>
              <a:spcBef>
                <a:spcPts val="0"/>
              </a:spcBef>
              <a:defRPr sz="933"/>
            </a:lvl2pPr>
            <a:lvl3pPr>
              <a:spcBef>
                <a:spcPts val="0"/>
              </a:spcBef>
              <a:defRPr sz="933"/>
            </a:lvl3pPr>
            <a:lvl4pPr>
              <a:spcBef>
                <a:spcPts val="0"/>
              </a:spcBef>
              <a:defRPr sz="933"/>
            </a:lvl4pPr>
            <a:lvl5pPr>
              <a:spcBef>
                <a:spcPts val="0"/>
              </a:spcBef>
              <a:defRPr sz="933"/>
            </a:lvl5pPr>
          </a:lstStyle>
          <a:p>
            <a:r>
              <a:rPr lang="en-US" dirty="0"/>
              <a:t>Disclosure text. 6pt Calibri Grey</a:t>
            </a:r>
            <a:endParaRPr lang="en-US" sz="933" dirty="0">
              <a:solidFill>
                <a:schemeClr val="bg1">
                  <a:lumMod val="50000"/>
                </a:schemeClr>
              </a:solidFill>
              <a:latin typeface="Avenir LT 65 Medium"/>
            </a:endParaRPr>
          </a:p>
        </p:txBody>
      </p:sp>
    </p:spTree>
    <p:extLst>
      <p:ext uri="{BB962C8B-B14F-4D97-AF65-F5344CB8AC3E}">
        <p14:creationId xmlns:p14="http://schemas.microsoft.com/office/powerpoint/2010/main" val="1967130308"/>
      </p:ext>
    </p:extLst>
  </p:cSld>
  <p:clrMapOvr>
    <a:masterClrMapping/>
  </p:clrMapOvr>
  <p:extLst>
    <p:ext uri="{DCECCB84-F9BA-43D5-87BE-67443E8EF086}">
      <p15:sldGuideLst xmlns:p15="http://schemas.microsoft.com/office/powerpoint/2012/main">
        <p15:guide id="1" orient="horz" pos="514">
          <p15:clr>
            <a:srgbClr val="FBAE40"/>
          </p15:clr>
        </p15:guide>
        <p15:guide id="2" orient="horz" pos="348">
          <p15:clr>
            <a:srgbClr val="FBAE40"/>
          </p15:clr>
        </p15:guide>
        <p15:guide id="3" orient="horz" pos="2885">
          <p15:clr>
            <a:srgbClr val="FBAE40"/>
          </p15:clr>
        </p15:guide>
        <p15:guide id="4" pos="240">
          <p15:clr>
            <a:srgbClr val="FBAE40"/>
          </p15:clr>
        </p15:guide>
        <p15:guide id="5" pos="5568">
          <p15:clr>
            <a:srgbClr val="FBAE40"/>
          </p15:clr>
        </p15:guide>
        <p15:guide id="6" orient="horz" pos="3108">
          <p15:clr>
            <a:srgbClr val="FBAE40"/>
          </p15:clr>
        </p15:guide>
        <p15:guide id="7" orient="horz" pos="2772">
          <p15:clr>
            <a:srgbClr val="FBAE40"/>
          </p15:clr>
        </p15:guide>
        <p15:guide id="8" pos="4109">
          <p15:clr>
            <a:srgbClr val="FBAE40"/>
          </p15:clr>
        </p15:guide>
        <p15:guide id="9" orient="horz" pos="926">
          <p15:clr>
            <a:srgbClr val="FBAE40"/>
          </p15:clr>
        </p15:guide>
        <p15:guide id="10" orient="horz" pos="708">
          <p15:clr>
            <a:srgbClr val="FBAE40"/>
          </p15:clr>
        </p15:guide>
        <p15:guide id="11" pos="5496">
          <p15:clr>
            <a:srgbClr val="FBAE40"/>
          </p15:clr>
        </p15:guide>
        <p15:guide id="12" pos="4824">
          <p15:clr>
            <a:srgbClr val="FBAE40"/>
          </p15:clr>
        </p15:guide>
        <p15:guide id="13" pos="3708">
          <p15:clr>
            <a:srgbClr val="FBAE40"/>
          </p15:clr>
        </p15:guide>
        <p15:guide id="14" pos="348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4 chart/image &amp; text">
    <p:spTree>
      <p:nvGrpSpPr>
        <p:cNvPr id="1" name=""/>
        <p:cNvGrpSpPr/>
        <p:nvPr/>
      </p:nvGrpSpPr>
      <p:grpSpPr>
        <a:xfrm>
          <a:off x="0" y="0"/>
          <a:ext cx="0" cy="0"/>
          <a:chOff x="0" y="0"/>
          <a:chExt cx="0" cy="0"/>
        </a:xfrm>
      </p:grpSpPr>
      <p:sp>
        <p:nvSpPr>
          <p:cNvPr id="6" name="Slide Number Placeholder 1"/>
          <p:cNvSpPr>
            <a:spLocks noGrp="1"/>
          </p:cNvSpPr>
          <p:nvPr>
            <p:ph type="sldNum" sz="quarter" idx="4"/>
          </p:nvPr>
        </p:nvSpPr>
        <p:spPr>
          <a:xfrm>
            <a:off x="11776076" y="6550027"/>
            <a:ext cx="314960" cy="198120"/>
          </a:xfrm>
          <a:prstGeom prst="rect">
            <a:avLst/>
          </a:prstGeom>
        </p:spPr>
        <p:txBody>
          <a:bodyPr vert="horz" lIns="0" tIns="0" rIns="0" bIns="0" rtlCol="0" anchor="t" anchorCtr="0"/>
          <a:lstStyle>
            <a:lvl1pPr algn="l">
              <a:defRPr sz="800">
                <a:solidFill>
                  <a:schemeClr val="accent5"/>
                </a:solidFill>
              </a:defRPr>
            </a:lvl1pPr>
          </a:lstStyle>
          <a:p>
            <a:fld id="{6772EBC6-ED26-4E6E-B788-57763384189D}" type="slidenum">
              <a:rPr lang="en-US" smtClean="0"/>
              <a:pPr/>
              <a:t>‹#›</a:t>
            </a:fld>
            <a:endParaRPr lang="en-US" dirty="0"/>
          </a:p>
        </p:txBody>
      </p:sp>
      <p:sp>
        <p:nvSpPr>
          <p:cNvPr id="7" name="Text Placeholder 23"/>
          <p:cNvSpPr>
            <a:spLocks noGrp="1"/>
          </p:cNvSpPr>
          <p:nvPr>
            <p:ph type="body" sz="quarter" idx="14"/>
          </p:nvPr>
        </p:nvSpPr>
        <p:spPr>
          <a:xfrm>
            <a:off x="7848600" y="1498600"/>
            <a:ext cx="3937000" cy="4368800"/>
          </a:xfrm>
          <a:prstGeom prst="rect">
            <a:avLst/>
          </a:prstGeom>
        </p:spPr>
        <p:txBody>
          <a:bodyPr lIns="0" tIns="0" rIns="0" bIns="0"/>
          <a:lstStyle>
            <a:lvl1pPr marL="0" indent="0">
              <a:lnSpc>
                <a:spcPct val="110000"/>
              </a:lnSpc>
              <a:spcBef>
                <a:spcPts val="641"/>
              </a:spcBef>
              <a:buFontTx/>
              <a:buNone/>
              <a:defRPr sz="1600">
                <a:solidFill>
                  <a:schemeClr val="bg2"/>
                </a:solidFill>
                <a:latin typeface="+mn-lt"/>
              </a:defRPr>
            </a:lvl1pPr>
            <a:lvl2pPr marL="195359" indent="-195359">
              <a:lnSpc>
                <a:spcPct val="110000"/>
              </a:lnSpc>
              <a:spcBef>
                <a:spcPts val="641"/>
              </a:spcBef>
              <a:buFont typeface="Arial" pitchFamily="34" charset="0"/>
              <a:buChar char="•"/>
              <a:defRPr sz="1600">
                <a:solidFill>
                  <a:schemeClr val="bg2"/>
                </a:solidFill>
                <a:latin typeface="+mn-lt"/>
              </a:defRPr>
            </a:lvl2pPr>
            <a:lvl3pPr marL="439560" indent="-195359">
              <a:lnSpc>
                <a:spcPct val="110000"/>
              </a:lnSpc>
              <a:spcBef>
                <a:spcPts val="641"/>
              </a:spcBef>
              <a:buFont typeface="Avenir LT 55 Roman" pitchFamily="34" charset="0"/>
              <a:buChar char="–"/>
              <a:defRPr sz="1600">
                <a:solidFill>
                  <a:schemeClr val="bg2"/>
                </a:solidFill>
                <a:latin typeface="+mn-lt"/>
              </a:defRPr>
            </a:lvl3pPr>
            <a:lvl4pPr marL="634919" indent="-195359">
              <a:lnSpc>
                <a:spcPct val="110000"/>
              </a:lnSpc>
              <a:spcBef>
                <a:spcPts val="641"/>
              </a:spcBef>
              <a:buFont typeface="Arial" pitchFamily="34" charset="0"/>
              <a:buChar char="•"/>
              <a:defRPr sz="1600">
                <a:solidFill>
                  <a:schemeClr val="bg2"/>
                </a:solidFill>
                <a:latin typeface="+mn-lt"/>
              </a:defRPr>
            </a:lvl4pPr>
            <a:lvl5pPr marL="830279" indent="-195359">
              <a:lnSpc>
                <a:spcPct val="110000"/>
              </a:lnSpc>
              <a:spcBef>
                <a:spcPts val="641"/>
              </a:spcBef>
              <a:buFont typeface="Avenir LT 55 Roman" pitchFamily="34" charset="0"/>
              <a:buChar char="–"/>
              <a:defRPr sz="1600">
                <a:solidFill>
                  <a:schemeClr val="bg2"/>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15"/>
          <p:cNvSpPr>
            <a:spLocks noGrp="1"/>
          </p:cNvSpPr>
          <p:nvPr>
            <p:ph type="body" sz="quarter" idx="18" hasCustomPrompt="1"/>
          </p:nvPr>
        </p:nvSpPr>
        <p:spPr>
          <a:xfrm>
            <a:off x="389467" y="1498600"/>
            <a:ext cx="6982884" cy="4368800"/>
          </a:xfrm>
          <a:prstGeom prst="rect">
            <a:avLst/>
          </a:prstGeom>
          <a:ln w="9525">
            <a:solidFill>
              <a:schemeClr val="accent5">
                <a:lumMod val="20000"/>
                <a:lumOff val="80000"/>
              </a:schemeClr>
            </a:solidFill>
          </a:ln>
        </p:spPr>
        <p:txBody>
          <a:bodyPr lIns="73262" tIns="36631" rIns="73262" bIns="36631"/>
          <a:lstStyle>
            <a:lvl1pPr>
              <a:defRPr sz="1067"/>
            </a:lvl1pPr>
          </a:lstStyle>
          <a:p>
            <a:pPr lvl="0"/>
            <a:r>
              <a:rPr lang="en-US" dirty="0"/>
              <a:t> </a:t>
            </a:r>
          </a:p>
        </p:txBody>
      </p:sp>
      <p:sp>
        <p:nvSpPr>
          <p:cNvPr id="12" name="Text Placeholder 17"/>
          <p:cNvSpPr>
            <a:spLocks noGrp="1"/>
          </p:cNvSpPr>
          <p:nvPr>
            <p:ph type="body" sz="quarter" idx="11" hasCustomPrompt="1"/>
          </p:nvPr>
        </p:nvSpPr>
        <p:spPr>
          <a:xfrm>
            <a:off x="395416" y="284547"/>
            <a:ext cx="11237785" cy="501128"/>
          </a:xfrm>
          <a:prstGeom prst="rect">
            <a:avLst/>
          </a:prstGeom>
        </p:spPr>
        <p:txBody>
          <a:bodyPr lIns="0" tIns="0" rIns="0" bIns="0" anchor="t" anchorCtr="0"/>
          <a:lstStyle>
            <a:lvl1pPr marL="0" algn="l" defTabSz="976798" rtl="0" eaLnBrk="1" latinLnBrk="0" hangingPunct="1">
              <a:lnSpc>
                <a:spcPct val="100000"/>
              </a:lnSpc>
              <a:spcBef>
                <a:spcPct val="0"/>
              </a:spcBef>
              <a:spcAft>
                <a:spcPts val="0"/>
              </a:spcAft>
              <a:buNone/>
              <a:defRPr lang="en-US" sz="3733" b="0" i="0" u="none" kern="1200" baseline="0" dirty="0" smtClean="0">
                <a:solidFill>
                  <a:schemeClr val="tx2"/>
                </a:solidFill>
                <a:latin typeface="+mj-lt"/>
                <a:ea typeface="+mj-ea"/>
                <a:cs typeface="+mj-cs"/>
              </a:defRPr>
            </a:lvl1pPr>
            <a:lvl2pPr marL="0" algn="l" defTabSz="976798" rtl="0" eaLnBrk="1" latinLnBrk="0" hangingPunct="1">
              <a:spcBef>
                <a:spcPct val="0"/>
              </a:spcBef>
              <a:buNone/>
              <a:defRPr lang="en-US" sz="3467" kern="1200" dirty="0" smtClean="0">
                <a:solidFill>
                  <a:schemeClr val="bg1"/>
                </a:solidFill>
                <a:latin typeface="Avenir LT 55 Roman" pitchFamily="34" charset="0"/>
                <a:ea typeface="+mj-ea"/>
                <a:cs typeface="+mj-cs"/>
              </a:defRPr>
            </a:lvl2pPr>
          </a:lstStyle>
          <a:p>
            <a:pPr lvl="0"/>
            <a:r>
              <a:rPr lang="en-US" dirty="0"/>
              <a:t>Click to edit Title</a:t>
            </a:r>
          </a:p>
        </p:txBody>
      </p:sp>
      <p:sp>
        <p:nvSpPr>
          <p:cNvPr id="13" name="Text Placeholder 19"/>
          <p:cNvSpPr>
            <a:spLocks noGrp="1"/>
          </p:cNvSpPr>
          <p:nvPr>
            <p:ph type="body" sz="quarter" idx="10" hasCustomPrompt="1"/>
          </p:nvPr>
        </p:nvSpPr>
        <p:spPr>
          <a:xfrm>
            <a:off x="395414" y="856917"/>
            <a:ext cx="11237785" cy="414617"/>
          </a:xfrm>
          <a:prstGeom prst="rect">
            <a:avLst/>
          </a:prstGeom>
        </p:spPr>
        <p:txBody>
          <a:bodyPr lIns="0" tIns="36631" rIns="73262" bIns="36631" anchor="ctr" anchorCtr="0">
            <a:noAutofit/>
          </a:bodyPr>
          <a:lstStyle>
            <a:lvl1pPr marL="0" marR="0" indent="0" algn="l" defTabSz="1059895" rtl="0" eaLnBrk="1" fontAlgn="base" latinLnBrk="0" hangingPunct="1">
              <a:lnSpc>
                <a:spcPct val="100000"/>
              </a:lnSpc>
              <a:spcBef>
                <a:spcPct val="75000"/>
              </a:spcBef>
              <a:spcAft>
                <a:spcPct val="0"/>
              </a:spcAft>
              <a:buClrTx/>
              <a:buSzTx/>
              <a:buFontTx/>
              <a:buNone/>
              <a:tabLst/>
              <a:defRPr lang="en-US" sz="1867" b="0" i="0" u="none" kern="1200" spc="0" baseline="0" dirty="0" smtClean="0">
                <a:solidFill>
                  <a:schemeClr val="bg2"/>
                </a:solidFill>
                <a:latin typeface="+mn-lt"/>
                <a:ea typeface="+mn-ea"/>
                <a:cs typeface="+mn-cs"/>
              </a:defRPr>
            </a:lvl1pPr>
          </a:lstStyle>
          <a:p>
            <a:pPr marL="0" marR="0" lvl="0" indent="1696" algn="l" defTabSz="1059895" rtl="0" eaLnBrk="1" fontAlgn="base" latinLnBrk="0" hangingPunct="1">
              <a:lnSpc>
                <a:spcPct val="100000"/>
              </a:lnSpc>
              <a:spcBef>
                <a:spcPct val="75000"/>
              </a:spcBef>
              <a:spcAft>
                <a:spcPct val="0"/>
              </a:spcAft>
              <a:buClrTx/>
              <a:buSzTx/>
              <a:buFontTx/>
              <a:buNone/>
              <a:tabLst/>
            </a:pPr>
            <a:r>
              <a:rPr lang="en-US" dirty="0"/>
              <a:t>Click to edit Subtitle</a:t>
            </a:r>
          </a:p>
        </p:txBody>
      </p:sp>
      <p:sp>
        <p:nvSpPr>
          <p:cNvPr id="10" name="Text Placeholder 5">
            <a:extLst>
              <a:ext uri="{FF2B5EF4-FFF2-40B4-BE49-F238E27FC236}">
                <a16:creationId xmlns:a16="http://schemas.microsoft.com/office/drawing/2014/main" id="{8907C590-FB39-42B6-AA84-2EAE694549DD}"/>
              </a:ext>
            </a:extLst>
          </p:cNvPr>
          <p:cNvSpPr>
            <a:spLocks noGrp="1"/>
          </p:cNvSpPr>
          <p:nvPr>
            <p:ph type="body" sz="quarter" idx="12" hasCustomPrompt="1"/>
          </p:nvPr>
        </p:nvSpPr>
        <p:spPr>
          <a:xfrm>
            <a:off x="3200401" y="6115644"/>
            <a:ext cx="8418257" cy="552449"/>
          </a:xfrm>
          <a:prstGeom prst="rect">
            <a:avLst/>
          </a:prstGeom>
        </p:spPr>
        <p:txBody>
          <a:bodyPr lIns="0" rIns="0" anchor="b"/>
          <a:lstStyle>
            <a:lvl1pPr>
              <a:lnSpc>
                <a:spcPct val="100000"/>
              </a:lnSpc>
              <a:spcBef>
                <a:spcPts val="0"/>
              </a:spcBef>
              <a:defRPr sz="800">
                <a:solidFill>
                  <a:schemeClr val="bg2"/>
                </a:solidFill>
                <a:latin typeface="+mn-lt"/>
              </a:defRPr>
            </a:lvl1pPr>
            <a:lvl2pPr>
              <a:spcBef>
                <a:spcPts val="0"/>
              </a:spcBef>
              <a:defRPr sz="933"/>
            </a:lvl2pPr>
            <a:lvl3pPr>
              <a:spcBef>
                <a:spcPts val="0"/>
              </a:spcBef>
              <a:defRPr sz="933"/>
            </a:lvl3pPr>
            <a:lvl4pPr>
              <a:spcBef>
                <a:spcPts val="0"/>
              </a:spcBef>
              <a:defRPr sz="933"/>
            </a:lvl4pPr>
            <a:lvl5pPr>
              <a:spcBef>
                <a:spcPts val="0"/>
              </a:spcBef>
              <a:defRPr sz="933"/>
            </a:lvl5pPr>
          </a:lstStyle>
          <a:p>
            <a:r>
              <a:rPr lang="en-US" dirty="0"/>
              <a:t>Disclosure text. 6pt Calibri Grey</a:t>
            </a:r>
            <a:endParaRPr lang="en-US" sz="933" dirty="0">
              <a:solidFill>
                <a:schemeClr val="bg1">
                  <a:lumMod val="50000"/>
                </a:schemeClr>
              </a:solidFill>
              <a:latin typeface="Avenir LT 65 Medium"/>
            </a:endParaRPr>
          </a:p>
        </p:txBody>
      </p:sp>
    </p:spTree>
    <p:extLst>
      <p:ext uri="{BB962C8B-B14F-4D97-AF65-F5344CB8AC3E}">
        <p14:creationId xmlns:p14="http://schemas.microsoft.com/office/powerpoint/2010/main" val="3175092777"/>
      </p:ext>
    </p:extLst>
  </p:cSld>
  <p:clrMapOvr>
    <a:masterClrMapping/>
  </p:clrMapOvr>
  <p:extLst>
    <p:ext uri="{DCECCB84-F9BA-43D5-87BE-67443E8EF086}">
      <p15:sldGuideLst xmlns:p15="http://schemas.microsoft.com/office/powerpoint/2012/main">
        <p15:guide id="2" orient="horz" pos="348">
          <p15:clr>
            <a:srgbClr val="FBAE40"/>
          </p15:clr>
        </p15:guide>
        <p15:guide id="3" orient="horz" pos="2885">
          <p15:clr>
            <a:srgbClr val="FBAE40"/>
          </p15:clr>
        </p15:guide>
        <p15:guide id="4" pos="240">
          <p15:clr>
            <a:srgbClr val="FBAE40"/>
          </p15:clr>
        </p15:guide>
        <p15:guide id="5" pos="5568">
          <p15:clr>
            <a:srgbClr val="FBAE40"/>
          </p15:clr>
        </p15:guide>
        <p15:guide id="6" orient="horz" pos="3108">
          <p15:clr>
            <a:srgbClr val="FBAE40"/>
          </p15:clr>
        </p15:guide>
        <p15:guide id="7" orient="horz" pos="2772">
          <p15:clr>
            <a:srgbClr val="FBAE40"/>
          </p15:clr>
        </p15:guide>
        <p15:guide id="8" pos="4109">
          <p15:clr>
            <a:srgbClr val="FBAE40"/>
          </p15:clr>
        </p15:guide>
        <p15:guide id="9" orient="horz" pos="926">
          <p15:clr>
            <a:srgbClr val="FBAE40"/>
          </p15:clr>
        </p15:guide>
        <p15:guide id="10" orient="horz" pos="708">
          <p15:clr>
            <a:srgbClr val="FBAE40"/>
          </p15:clr>
        </p15:guide>
        <p15:guide id="11" pos="5496">
          <p15:clr>
            <a:srgbClr val="FBAE40"/>
          </p15:clr>
        </p15:guide>
        <p15:guide id="12" pos="4824">
          <p15:clr>
            <a:srgbClr val="FBAE40"/>
          </p15:clr>
        </p15:guide>
        <p15:guide id="15" orient="horz" pos="514">
          <p15:clr>
            <a:srgbClr val="FBAE40"/>
          </p15:clr>
        </p15:guide>
        <p15:guide id="16" pos="3708">
          <p15:clr>
            <a:srgbClr val="FBAE40"/>
          </p15:clr>
        </p15:guide>
        <p15:guide id="17" pos="3486">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6" name="Text Placeholder 5"/>
          <p:cNvSpPr>
            <a:spLocks noGrp="1"/>
          </p:cNvSpPr>
          <p:nvPr>
            <p:ph type="body" sz="quarter" idx="13" hasCustomPrompt="1"/>
          </p:nvPr>
        </p:nvSpPr>
        <p:spPr>
          <a:xfrm>
            <a:off x="404491" y="1414780"/>
            <a:ext cx="11389783" cy="668867"/>
          </a:xfrm>
          <a:prstGeom prst="rect">
            <a:avLst/>
          </a:prstGeom>
        </p:spPr>
        <p:txBody>
          <a:bodyPr lIns="0" rIns="0" numCol="1" spcCol="365760"/>
          <a:lstStyle>
            <a:lvl1pPr marL="0" marR="0" indent="0" algn="l" defTabSz="1088349" rtl="0" eaLnBrk="1" fontAlgn="auto" latinLnBrk="0" hangingPunct="1">
              <a:lnSpc>
                <a:spcPct val="100000"/>
              </a:lnSpc>
              <a:spcBef>
                <a:spcPts val="1067"/>
              </a:spcBef>
              <a:spcAft>
                <a:spcPts val="0"/>
              </a:spcAft>
              <a:buClrTx/>
              <a:buSzTx/>
              <a:buFont typeface="Arial" pitchFamily="34" charset="0"/>
              <a:buNone/>
              <a:tabLst/>
              <a:defRPr sz="1467" baseline="0">
                <a:solidFill>
                  <a:schemeClr val="accent6"/>
                </a:solidFill>
                <a:latin typeface="+mn-lt"/>
              </a:defRPr>
            </a:lvl1pPr>
            <a:lvl2pPr>
              <a:lnSpc>
                <a:spcPct val="100000"/>
              </a:lnSpc>
              <a:spcBef>
                <a:spcPts val="1067"/>
              </a:spcBef>
              <a:defRPr sz="1067">
                <a:solidFill>
                  <a:schemeClr val="bg1"/>
                </a:solidFill>
                <a:latin typeface="Avenir LT 55 Roman" panose="020B0503020000020003" pitchFamily="34" charset="0"/>
              </a:defRPr>
            </a:lvl2pPr>
            <a:lvl3pPr>
              <a:lnSpc>
                <a:spcPct val="100000"/>
              </a:lnSpc>
              <a:spcBef>
                <a:spcPts val="1067"/>
              </a:spcBef>
              <a:defRPr sz="1067">
                <a:solidFill>
                  <a:schemeClr val="bg1"/>
                </a:solidFill>
                <a:latin typeface="Avenir LT 55 Roman" panose="020B0503020000020003" pitchFamily="34" charset="0"/>
              </a:defRPr>
            </a:lvl3pPr>
            <a:lvl4pPr>
              <a:lnSpc>
                <a:spcPct val="100000"/>
              </a:lnSpc>
              <a:spcBef>
                <a:spcPts val="1067"/>
              </a:spcBef>
              <a:defRPr sz="1067">
                <a:solidFill>
                  <a:schemeClr val="bg1"/>
                </a:solidFill>
                <a:latin typeface="Avenir LT 55 Roman" panose="020B0503020000020003" pitchFamily="34" charset="0"/>
              </a:defRPr>
            </a:lvl4pPr>
            <a:lvl5pPr>
              <a:lnSpc>
                <a:spcPct val="100000"/>
              </a:lnSpc>
              <a:spcBef>
                <a:spcPts val="1067"/>
              </a:spcBef>
              <a:defRPr sz="1067">
                <a:solidFill>
                  <a:schemeClr val="bg1"/>
                </a:solidFill>
                <a:latin typeface="Avenir LT 55 Roman" panose="020B0503020000020003" pitchFamily="34" charset="0"/>
              </a:defRPr>
            </a:lvl5pPr>
          </a:lstStyle>
          <a:p>
            <a:pPr marL="0" marR="0" lvl="0" indent="0" algn="l" defTabSz="1088349" rtl="0" eaLnBrk="1" fontAlgn="auto" latinLnBrk="0" hangingPunct="1">
              <a:lnSpc>
                <a:spcPct val="100000"/>
              </a:lnSpc>
              <a:spcBef>
                <a:spcPts val="1067"/>
              </a:spcBef>
              <a:spcAft>
                <a:spcPts val="0"/>
              </a:spcAft>
              <a:buClrTx/>
              <a:buSzTx/>
              <a:buFont typeface="Arial" pitchFamily="34" charset="0"/>
              <a:buNone/>
              <a:tabLst/>
              <a:defRPr/>
            </a:pPr>
            <a:r>
              <a:rPr lang="en-US" dirty="0"/>
              <a:t>Click to edit Master text styles-appendix 8 </a:t>
            </a:r>
            <a:r>
              <a:rPr lang="en-US" dirty="0" err="1"/>
              <a:t>pt</a:t>
            </a:r>
            <a:r>
              <a:rPr lang="en-US" dirty="0"/>
              <a:t> roman 2 column Click to edit Master text styles-appendix 8 </a:t>
            </a:r>
            <a:r>
              <a:rPr lang="en-US" dirty="0" err="1"/>
              <a:t>pt</a:t>
            </a:r>
            <a:r>
              <a:rPr lang="en-US" dirty="0"/>
              <a:t> roman 2 column Click to edit Master text styles-appendix 8 </a:t>
            </a:r>
            <a:r>
              <a:rPr lang="en-US" dirty="0" err="1"/>
              <a:t>pt</a:t>
            </a:r>
            <a:r>
              <a:rPr lang="en-US" dirty="0"/>
              <a:t> roman 2 column Click to edit Master text styles-appendix 8 </a:t>
            </a:r>
            <a:r>
              <a:rPr lang="en-US" dirty="0" err="1"/>
              <a:t>pt</a:t>
            </a:r>
            <a:r>
              <a:rPr lang="en-US" dirty="0"/>
              <a:t> roman 2 column Click to edit Master text styles-appendix 8 </a:t>
            </a:r>
            <a:r>
              <a:rPr lang="en-US" dirty="0" err="1"/>
              <a:t>pt</a:t>
            </a:r>
            <a:r>
              <a:rPr lang="en-US" dirty="0"/>
              <a:t> roman 2 column Click to edit Master text styles-appendix 8 </a:t>
            </a:r>
            <a:r>
              <a:rPr lang="en-US" dirty="0" err="1"/>
              <a:t>pt</a:t>
            </a:r>
            <a:r>
              <a:rPr lang="en-US" dirty="0"/>
              <a:t> roman 2 column Click to edit Master text styles-appendix 8 </a:t>
            </a:r>
            <a:r>
              <a:rPr lang="en-US" dirty="0" err="1"/>
              <a:t>pt</a:t>
            </a:r>
            <a:r>
              <a:rPr lang="en-US" dirty="0"/>
              <a:t> roman 2 column Click to edit Master text styles-appendix 8 </a:t>
            </a:r>
            <a:r>
              <a:rPr lang="en-US" dirty="0" err="1"/>
              <a:t>pt</a:t>
            </a:r>
            <a:r>
              <a:rPr lang="en-US" dirty="0"/>
              <a:t> roman 2 column Click to edit Master text styles-appendix 8 </a:t>
            </a:r>
            <a:r>
              <a:rPr lang="en-US" dirty="0" err="1"/>
              <a:t>pt</a:t>
            </a:r>
            <a:r>
              <a:rPr lang="en-US" dirty="0"/>
              <a:t> roman 2 column Click to edit Master text styles-appendix 8 </a:t>
            </a:r>
            <a:r>
              <a:rPr lang="en-US" dirty="0" err="1"/>
              <a:t>pt</a:t>
            </a:r>
            <a:r>
              <a:rPr lang="en-US" dirty="0"/>
              <a:t> roman 2 column Click to edit Master text styles-appendix 8 </a:t>
            </a:r>
            <a:r>
              <a:rPr lang="en-US" dirty="0" err="1"/>
              <a:t>pt</a:t>
            </a:r>
            <a:r>
              <a:rPr lang="en-US" dirty="0"/>
              <a:t> roman 2 column </a:t>
            </a:r>
          </a:p>
          <a:p>
            <a:pPr lvl="0"/>
            <a:endParaRPr lang="en-US" dirty="0"/>
          </a:p>
        </p:txBody>
      </p:sp>
      <p:sp>
        <p:nvSpPr>
          <p:cNvPr id="8" name="Slide Number Placeholder 1"/>
          <p:cNvSpPr>
            <a:spLocks noGrp="1"/>
          </p:cNvSpPr>
          <p:nvPr>
            <p:ph type="sldNum" sz="quarter" idx="4"/>
          </p:nvPr>
        </p:nvSpPr>
        <p:spPr>
          <a:xfrm>
            <a:off x="11776076" y="6550027"/>
            <a:ext cx="314960" cy="198120"/>
          </a:xfrm>
          <a:prstGeom prst="rect">
            <a:avLst/>
          </a:prstGeom>
        </p:spPr>
        <p:txBody>
          <a:bodyPr vert="horz" lIns="0" tIns="0" rIns="0" bIns="0" rtlCol="0" anchor="t" anchorCtr="0"/>
          <a:lstStyle>
            <a:lvl1pPr algn="l">
              <a:defRPr sz="800">
                <a:solidFill>
                  <a:schemeClr val="accent5"/>
                </a:solidFill>
              </a:defRPr>
            </a:lvl1pPr>
          </a:lstStyle>
          <a:p>
            <a:fld id="{6772EBC6-ED26-4E6E-B788-57763384189D}" type="slidenum">
              <a:rPr lang="en-US" smtClean="0"/>
              <a:pPr/>
              <a:t>‹#›</a:t>
            </a:fld>
            <a:endParaRPr lang="en-US" dirty="0"/>
          </a:p>
        </p:txBody>
      </p:sp>
      <p:sp>
        <p:nvSpPr>
          <p:cNvPr id="7" name="Text Placeholder 17"/>
          <p:cNvSpPr>
            <a:spLocks noGrp="1"/>
          </p:cNvSpPr>
          <p:nvPr>
            <p:ph type="body" sz="quarter" idx="11" hasCustomPrompt="1"/>
          </p:nvPr>
        </p:nvSpPr>
        <p:spPr>
          <a:xfrm>
            <a:off x="395416" y="284547"/>
            <a:ext cx="11237785" cy="501128"/>
          </a:xfrm>
          <a:prstGeom prst="rect">
            <a:avLst/>
          </a:prstGeom>
        </p:spPr>
        <p:txBody>
          <a:bodyPr lIns="0" tIns="0" rIns="0" bIns="0" anchor="t" anchorCtr="0"/>
          <a:lstStyle>
            <a:lvl1pPr marL="0" algn="l" defTabSz="976798" rtl="0" eaLnBrk="1" latinLnBrk="0" hangingPunct="1">
              <a:lnSpc>
                <a:spcPct val="100000"/>
              </a:lnSpc>
              <a:spcBef>
                <a:spcPct val="0"/>
              </a:spcBef>
              <a:spcAft>
                <a:spcPts val="0"/>
              </a:spcAft>
              <a:buNone/>
              <a:defRPr lang="en-US" sz="3733" b="0" i="0" u="none" kern="1200" baseline="0" dirty="0" smtClean="0">
                <a:solidFill>
                  <a:schemeClr val="tx2"/>
                </a:solidFill>
                <a:latin typeface="+mj-lt"/>
                <a:ea typeface="+mj-ea"/>
                <a:cs typeface="+mj-cs"/>
              </a:defRPr>
            </a:lvl1pPr>
            <a:lvl2pPr marL="0" algn="l" defTabSz="976798" rtl="0" eaLnBrk="1" latinLnBrk="0" hangingPunct="1">
              <a:spcBef>
                <a:spcPct val="0"/>
              </a:spcBef>
              <a:buNone/>
              <a:defRPr lang="en-US" sz="3467" kern="1200" dirty="0" smtClean="0">
                <a:solidFill>
                  <a:schemeClr val="bg1"/>
                </a:solidFill>
                <a:latin typeface="Avenir LT 55 Roman" pitchFamily="34" charset="0"/>
                <a:ea typeface="+mj-ea"/>
                <a:cs typeface="+mj-cs"/>
              </a:defRPr>
            </a:lvl2pPr>
          </a:lstStyle>
          <a:p>
            <a:pPr lvl="0"/>
            <a:r>
              <a:rPr lang="en-US" dirty="0"/>
              <a:t>Click to edit Title</a:t>
            </a:r>
          </a:p>
        </p:txBody>
      </p:sp>
      <p:sp>
        <p:nvSpPr>
          <p:cNvPr id="11" name="Text Placeholder 19"/>
          <p:cNvSpPr>
            <a:spLocks noGrp="1"/>
          </p:cNvSpPr>
          <p:nvPr>
            <p:ph type="body" sz="quarter" idx="10" hasCustomPrompt="1"/>
          </p:nvPr>
        </p:nvSpPr>
        <p:spPr>
          <a:xfrm>
            <a:off x="395414" y="856917"/>
            <a:ext cx="11237785" cy="414617"/>
          </a:xfrm>
          <a:prstGeom prst="rect">
            <a:avLst/>
          </a:prstGeom>
        </p:spPr>
        <p:txBody>
          <a:bodyPr lIns="0" tIns="36631" rIns="73262" bIns="36631" anchor="ctr" anchorCtr="0">
            <a:noAutofit/>
          </a:bodyPr>
          <a:lstStyle>
            <a:lvl1pPr marL="0" marR="0" indent="0" algn="l" defTabSz="1059895" rtl="0" eaLnBrk="1" fontAlgn="base" latinLnBrk="0" hangingPunct="1">
              <a:lnSpc>
                <a:spcPct val="100000"/>
              </a:lnSpc>
              <a:spcBef>
                <a:spcPct val="75000"/>
              </a:spcBef>
              <a:spcAft>
                <a:spcPct val="0"/>
              </a:spcAft>
              <a:buClrTx/>
              <a:buSzTx/>
              <a:buFontTx/>
              <a:buNone/>
              <a:tabLst/>
              <a:defRPr lang="en-US" sz="1867" b="0" i="0" u="none" kern="1200" spc="0" baseline="0" dirty="0" smtClean="0">
                <a:solidFill>
                  <a:schemeClr val="tx2"/>
                </a:solidFill>
                <a:latin typeface="+mn-lt"/>
                <a:ea typeface="+mn-ea"/>
                <a:cs typeface="+mn-cs"/>
              </a:defRPr>
            </a:lvl1pPr>
          </a:lstStyle>
          <a:p>
            <a:pPr marL="0" marR="0" lvl="0" indent="1696" algn="l" defTabSz="1059895" rtl="0" eaLnBrk="1" fontAlgn="base" latinLnBrk="0" hangingPunct="1">
              <a:lnSpc>
                <a:spcPct val="100000"/>
              </a:lnSpc>
              <a:spcBef>
                <a:spcPct val="75000"/>
              </a:spcBef>
              <a:spcAft>
                <a:spcPct val="0"/>
              </a:spcAft>
              <a:buClrTx/>
              <a:buSzTx/>
              <a:buFontTx/>
              <a:buNone/>
              <a:tabLst/>
            </a:pPr>
            <a:r>
              <a:rPr lang="en-US" dirty="0"/>
              <a:t>Click to edit Subtitle</a:t>
            </a:r>
          </a:p>
        </p:txBody>
      </p:sp>
      <p:sp>
        <p:nvSpPr>
          <p:cNvPr id="9" name="Text Placeholder 5">
            <a:extLst>
              <a:ext uri="{FF2B5EF4-FFF2-40B4-BE49-F238E27FC236}">
                <a16:creationId xmlns:a16="http://schemas.microsoft.com/office/drawing/2014/main" id="{477E2416-D469-460B-8458-049A42FC3426}"/>
              </a:ext>
            </a:extLst>
          </p:cNvPr>
          <p:cNvSpPr>
            <a:spLocks noGrp="1"/>
          </p:cNvSpPr>
          <p:nvPr>
            <p:ph type="body" sz="quarter" idx="12" hasCustomPrompt="1"/>
          </p:nvPr>
        </p:nvSpPr>
        <p:spPr>
          <a:xfrm>
            <a:off x="3200401" y="6115644"/>
            <a:ext cx="8418257" cy="552449"/>
          </a:xfrm>
          <a:prstGeom prst="rect">
            <a:avLst/>
          </a:prstGeom>
        </p:spPr>
        <p:txBody>
          <a:bodyPr lIns="0" rIns="0" anchor="b"/>
          <a:lstStyle>
            <a:lvl1pPr>
              <a:lnSpc>
                <a:spcPct val="100000"/>
              </a:lnSpc>
              <a:spcBef>
                <a:spcPts val="0"/>
              </a:spcBef>
              <a:defRPr sz="800">
                <a:solidFill>
                  <a:schemeClr val="bg2"/>
                </a:solidFill>
                <a:latin typeface="+mn-lt"/>
              </a:defRPr>
            </a:lvl1pPr>
            <a:lvl2pPr>
              <a:spcBef>
                <a:spcPts val="0"/>
              </a:spcBef>
              <a:defRPr sz="933"/>
            </a:lvl2pPr>
            <a:lvl3pPr>
              <a:spcBef>
                <a:spcPts val="0"/>
              </a:spcBef>
              <a:defRPr sz="933"/>
            </a:lvl3pPr>
            <a:lvl4pPr>
              <a:spcBef>
                <a:spcPts val="0"/>
              </a:spcBef>
              <a:defRPr sz="933"/>
            </a:lvl4pPr>
            <a:lvl5pPr>
              <a:spcBef>
                <a:spcPts val="0"/>
              </a:spcBef>
              <a:defRPr sz="933"/>
            </a:lvl5pPr>
          </a:lstStyle>
          <a:p>
            <a:r>
              <a:rPr lang="en-US" dirty="0"/>
              <a:t>Disclosure text. 6pt Calibri Grey</a:t>
            </a:r>
            <a:endParaRPr lang="en-US" sz="933" dirty="0">
              <a:solidFill>
                <a:schemeClr val="bg1">
                  <a:lumMod val="50000"/>
                </a:schemeClr>
              </a:solidFill>
              <a:latin typeface="Avenir LT 65 Medium"/>
            </a:endParaRPr>
          </a:p>
        </p:txBody>
      </p:sp>
    </p:spTree>
    <p:extLst>
      <p:ext uri="{BB962C8B-B14F-4D97-AF65-F5344CB8AC3E}">
        <p14:creationId xmlns:p14="http://schemas.microsoft.com/office/powerpoint/2010/main" val="3690313261"/>
      </p:ext>
    </p:extLst>
  </p:cSld>
  <p:clrMapOvr>
    <a:masterClrMapping/>
  </p:clrMapOvr>
  <p:extLst>
    <p:ext uri="{DCECCB84-F9BA-43D5-87BE-67443E8EF086}">
      <p15:sldGuideLst xmlns:p15="http://schemas.microsoft.com/office/powerpoint/2012/main">
        <p15:guide id="6" orient="horz" pos="514">
          <p15:clr>
            <a:srgbClr val="FBAE40"/>
          </p15:clr>
        </p15:guide>
        <p15:guide id="7" pos="240">
          <p15:clr>
            <a:srgbClr val="FBAE40"/>
          </p15:clr>
        </p15:guide>
        <p15:guide id="8" orient="horz" pos="346">
          <p15:clr>
            <a:srgbClr val="FBAE40"/>
          </p15:clr>
        </p15:guide>
        <p15:guide id="9" orient="horz" pos="710">
          <p15:clr>
            <a:srgbClr val="FBAE40"/>
          </p15:clr>
        </p15:guide>
        <p15:guide id="10" pos="556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666C9-1F47-A002-69AC-703152B7A8C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F397C1D-CE0C-09EA-FC3F-6344B11F75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D1077E0-89E0-CCBF-4A70-4155F44C7CA8}"/>
              </a:ext>
            </a:extLst>
          </p:cNvPr>
          <p:cNvSpPr>
            <a:spLocks noGrp="1"/>
          </p:cNvSpPr>
          <p:nvPr>
            <p:ph type="dt" sz="half" idx="10"/>
          </p:nvPr>
        </p:nvSpPr>
        <p:spPr/>
        <p:txBody>
          <a:bodyPr/>
          <a:lstStyle/>
          <a:p>
            <a:endParaRPr lang="en-AU"/>
          </a:p>
        </p:txBody>
      </p:sp>
      <p:sp>
        <p:nvSpPr>
          <p:cNvPr id="5" name="Footer Placeholder 4">
            <a:extLst>
              <a:ext uri="{FF2B5EF4-FFF2-40B4-BE49-F238E27FC236}">
                <a16:creationId xmlns:a16="http://schemas.microsoft.com/office/drawing/2014/main" id="{C71566E8-B20C-213F-E02C-2255C9733E3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65F3D7A-0F79-1A5C-94E0-DB558A6BF845}"/>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1659018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FD246-906C-AE12-36F8-430D146B2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3EE5F289-8C48-4319-A3A4-270AAF7CEE0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E56313-1097-5D43-8280-72B6BF3B1EF1}"/>
              </a:ext>
            </a:extLst>
          </p:cNvPr>
          <p:cNvSpPr>
            <a:spLocks noGrp="1"/>
          </p:cNvSpPr>
          <p:nvPr>
            <p:ph type="dt" sz="half" idx="10"/>
          </p:nvPr>
        </p:nvSpPr>
        <p:spPr/>
        <p:txBody>
          <a:bodyPr/>
          <a:lstStyle/>
          <a:p>
            <a:endParaRPr lang="en-AU"/>
          </a:p>
        </p:txBody>
      </p:sp>
      <p:sp>
        <p:nvSpPr>
          <p:cNvPr id="5" name="Footer Placeholder 4">
            <a:extLst>
              <a:ext uri="{FF2B5EF4-FFF2-40B4-BE49-F238E27FC236}">
                <a16:creationId xmlns:a16="http://schemas.microsoft.com/office/drawing/2014/main" id="{A878E04C-C82F-40BC-E126-328AAF8A1AC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0FF6045-0956-2FEA-DC2F-C648F79F6B3E}"/>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2684932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34CEB-DFF8-6552-545D-6FE6AFEED36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73EAC85-FB49-CEDA-B644-2FA60F0E04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85C98DF-7D4A-C9E1-8A1B-8C92620496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15F5C5E-C9BB-8E38-1E9E-3EEA93661FDC}"/>
              </a:ext>
            </a:extLst>
          </p:cNvPr>
          <p:cNvSpPr>
            <a:spLocks noGrp="1"/>
          </p:cNvSpPr>
          <p:nvPr>
            <p:ph type="dt" sz="half" idx="10"/>
          </p:nvPr>
        </p:nvSpPr>
        <p:spPr/>
        <p:txBody>
          <a:bodyPr/>
          <a:lstStyle/>
          <a:p>
            <a:endParaRPr lang="en-AU"/>
          </a:p>
        </p:txBody>
      </p:sp>
      <p:sp>
        <p:nvSpPr>
          <p:cNvPr id="6" name="Footer Placeholder 5">
            <a:extLst>
              <a:ext uri="{FF2B5EF4-FFF2-40B4-BE49-F238E27FC236}">
                <a16:creationId xmlns:a16="http://schemas.microsoft.com/office/drawing/2014/main" id="{7A89468B-288F-9F47-77BD-E3E8731CC6D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3C22431-A3D1-6147-81CA-B94651D7D11A}"/>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277710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DD902-8B1D-ED93-2A92-6CC0EF0D98B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8A58A8D-993A-C8CD-BD91-F7FD70D490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5251B5-A779-8B96-EECE-F21D925FD8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F161A1C7-A7E3-FEFF-5860-24BB6F1AE2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D88403-7C5D-5BAD-FB2B-766FD43A05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467C5309-AC15-0F5B-ABDA-830FF486E535}"/>
              </a:ext>
            </a:extLst>
          </p:cNvPr>
          <p:cNvSpPr>
            <a:spLocks noGrp="1"/>
          </p:cNvSpPr>
          <p:nvPr>
            <p:ph type="dt" sz="half" idx="10"/>
          </p:nvPr>
        </p:nvSpPr>
        <p:spPr/>
        <p:txBody>
          <a:bodyPr/>
          <a:lstStyle/>
          <a:p>
            <a:endParaRPr lang="en-AU"/>
          </a:p>
        </p:txBody>
      </p:sp>
      <p:sp>
        <p:nvSpPr>
          <p:cNvPr id="8" name="Footer Placeholder 7">
            <a:extLst>
              <a:ext uri="{FF2B5EF4-FFF2-40B4-BE49-F238E27FC236}">
                <a16:creationId xmlns:a16="http://schemas.microsoft.com/office/drawing/2014/main" id="{146DCAE9-04ED-8983-3D75-965A68220F54}"/>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6A37681C-C71F-4DF8-5486-3C8B9944AA69}"/>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2852364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3EBAB-BBD7-9E8F-5461-057ACB1AB44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28777D0-37C1-E46E-DC37-4782092DE520}"/>
              </a:ext>
            </a:extLst>
          </p:cNvPr>
          <p:cNvSpPr>
            <a:spLocks noGrp="1"/>
          </p:cNvSpPr>
          <p:nvPr>
            <p:ph type="dt" sz="half" idx="10"/>
          </p:nvPr>
        </p:nvSpPr>
        <p:spPr/>
        <p:txBody>
          <a:bodyPr/>
          <a:lstStyle/>
          <a:p>
            <a:endParaRPr lang="en-AU"/>
          </a:p>
        </p:txBody>
      </p:sp>
      <p:sp>
        <p:nvSpPr>
          <p:cNvPr id="4" name="Footer Placeholder 3">
            <a:extLst>
              <a:ext uri="{FF2B5EF4-FFF2-40B4-BE49-F238E27FC236}">
                <a16:creationId xmlns:a16="http://schemas.microsoft.com/office/drawing/2014/main" id="{A03DE415-EF94-0747-AE07-635648F76291}"/>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E7C79FA-35E4-26AB-0249-07A2BA52BEEA}"/>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1224183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20672D-F343-4053-5E66-60DFE4F681C9}"/>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78E7BE54-F0D7-412B-DF1C-63408F27F27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9A9E6E1-3DA2-5AF3-EA23-1F01794DC2F7}"/>
              </a:ext>
            </a:extLst>
          </p:cNvPr>
          <p:cNvSpPr>
            <a:spLocks noGrp="1"/>
          </p:cNvSpPr>
          <p:nvPr>
            <p:ph type="sldNum" sz="quarter" idx="12"/>
          </p:nvPr>
        </p:nvSpPr>
        <p:spPr/>
        <p:txBody>
          <a:bodyPr/>
          <a:lstStyle/>
          <a:p>
            <a:fld id="{B6F15528-21DE-4FAA-801E-634DDDAF4B2B}" type="slidenum">
              <a:rPr lang="en-AU" smtClean="0"/>
              <a:t>‹#›</a:t>
            </a:fld>
            <a:endParaRPr lang="en-AU"/>
          </a:p>
        </p:txBody>
      </p:sp>
    </p:spTree>
    <p:extLst>
      <p:ext uri="{BB962C8B-B14F-4D97-AF65-F5344CB8AC3E}">
        <p14:creationId xmlns:p14="http://schemas.microsoft.com/office/powerpoint/2010/main" val="1668605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06164-ADFD-6DF9-054B-B8989388CA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692CF2B4-64FB-9D68-3F1C-2D32479008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CD8A8A4A-956F-5ABD-228D-6A2E04F186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841265-561A-2347-D315-37771C9A3017}"/>
              </a:ext>
            </a:extLst>
          </p:cNvPr>
          <p:cNvSpPr>
            <a:spLocks noGrp="1"/>
          </p:cNvSpPr>
          <p:nvPr>
            <p:ph type="dt" sz="half" idx="10"/>
          </p:nvPr>
        </p:nvSpPr>
        <p:spPr/>
        <p:txBody>
          <a:bodyPr/>
          <a:lstStyle/>
          <a:p>
            <a:endParaRPr lang="en-AU"/>
          </a:p>
        </p:txBody>
      </p:sp>
      <p:sp>
        <p:nvSpPr>
          <p:cNvPr id="6" name="Footer Placeholder 5">
            <a:extLst>
              <a:ext uri="{FF2B5EF4-FFF2-40B4-BE49-F238E27FC236}">
                <a16:creationId xmlns:a16="http://schemas.microsoft.com/office/drawing/2014/main" id="{E2ECA8D4-3F81-1BEA-C743-25F35A0CCF9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7FDE935-C65B-1037-920C-B25F52DA0136}"/>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308520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C6119-E899-AD9C-A922-21BCF7D984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6B3FF2F-0CF2-68CB-CB9D-D6DE1E0082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10A9293-421A-B12D-2E96-7504284165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5D7290-C716-C8E9-8D8A-9ABB8350FE48}"/>
              </a:ext>
            </a:extLst>
          </p:cNvPr>
          <p:cNvSpPr>
            <a:spLocks noGrp="1"/>
          </p:cNvSpPr>
          <p:nvPr>
            <p:ph type="dt" sz="half" idx="10"/>
          </p:nvPr>
        </p:nvSpPr>
        <p:spPr/>
        <p:txBody>
          <a:bodyPr/>
          <a:lstStyle/>
          <a:p>
            <a:endParaRPr lang="en-AU"/>
          </a:p>
        </p:txBody>
      </p:sp>
      <p:sp>
        <p:nvSpPr>
          <p:cNvPr id="6" name="Footer Placeholder 5">
            <a:extLst>
              <a:ext uri="{FF2B5EF4-FFF2-40B4-BE49-F238E27FC236}">
                <a16:creationId xmlns:a16="http://schemas.microsoft.com/office/drawing/2014/main" id="{626107B7-A406-F1FA-9681-6B7FB20EFC6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7FD50F4-969F-87A9-07F7-807598110DEC}"/>
              </a:ext>
            </a:extLst>
          </p:cNvPr>
          <p:cNvSpPr>
            <a:spLocks noGrp="1"/>
          </p:cNvSpPr>
          <p:nvPr>
            <p:ph type="sldNum" sz="quarter" idx="12"/>
          </p:nvPr>
        </p:nvSpPr>
        <p:spPr/>
        <p:txBody>
          <a:bodyPr/>
          <a:lstStyle/>
          <a:p>
            <a:fld id="{6772EBC6-ED26-4E6E-B788-57763384189D}" type="slidenum">
              <a:rPr lang="en-US" smtClean="0"/>
              <a:pPr/>
              <a:t>‹#›</a:t>
            </a:fld>
            <a:endParaRPr lang="en-US" dirty="0"/>
          </a:p>
        </p:txBody>
      </p:sp>
    </p:spTree>
    <p:extLst>
      <p:ext uri="{BB962C8B-B14F-4D97-AF65-F5344CB8AC3E}">
        <p14:creationId xmlns:p14="http://schemas.microsoft.com/office/powerpoint/2010/main" val="2114667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450987-8B0D-93F5-9A2A-9D29130469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0FE37D9-D5B2-8A85-3A7E-DE587A7D59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36DB8F1-8685-E075-7266-634BAE177B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endParaRPr lang="en-AU"/>
          </a:p>
        </p:txBody>
      </p:sp>
      <p:sp>
        <p:nvSpPr>
          <p:cNvPr id="5" name="Footer Placeholder 4">
            <a:extLst>
              <a:ext uri="{FF2B5EF4-FFF2-40B4-BE49-F238E27FC236}">
                <a16:creationId xmlns:a16="http://schemas.microsoft.com/office/drawing/2014/main" id="{CE528C74-AE2B-8C1D-4539-063D36FEDC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EA94D94B-9E3B-D0CD-0DA0-3490EBA1EA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772EBC6-ED26-4E6E-B788-57763384189D}" type="slidenum">
              <a:rPr lang="en-US" smtClean="0"/>
              <a:pPr/>
              <a:t>‹#›</a:t>
            </a:fld>
            <a:endParaRPr lang="en-US" dirty="0"/>
          </a:p>
        </p:txBody>
      </p:sp>
      <p:cxnSp>
        <p:nvCxnSpPr>
          <p:cNvPr id="7" name="Straight Connector 6">
            <a:extLst>
              <a:ext uri="{FF2B5EF4-FFF2-40B4-BE49-F238E27FC236}">
                <a16:creationId xmlns:a16="http://schemas.microsoft.com/office/drawing/2014/main" id="{4AD77F0F-6C3D-A406-D55C-0399F8C0C6E0}"/>
              </a:ext>
            </a:extLst>
          </p:cNvPr>
          <p:cNvCxnSpPr>
            <a:cxnSpLocks/>
          </p:cNvCxnSpPr>
          <p:nvPr userDrawn="1"/>
        </p:nvCxnSpPr>
        <p:spPr>
          <a:xfrm>
            <a:off x="389467" y="6121400"/>
            <a:ext cx="11243733" cy="0"/>
          </a:xfrm>
          <a:prstGeom prst="line">
            <a:avLst/>
          </a:prstGeom>
          <a:ln w="12700">
            <a:solidFill>
              <a:srgbClr val="081F30"/>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85A038ED-E04C-222B-E091-02B5DB2ED48F}"/>
              </a:ext>
            </a:extLst>
          </p:cNvPr>
          <p:cNvPicPr>
            <a:picLocks noChangeAspect="1"/>
          </p:cNvPicPr>
          <p:nvPr userDrawn="1"/>
        </p:nvPicPr>
        <p:blipFill>
          <a:blip r:embed="rId21">
            <a:extLst>
              <a:ext uri="{96DAC541-7B7A-43D3-8B79-37D633B846F1}">
                <asvg:svgBlip xmlns:asvg="http://schemas.microsoft.com/office/drawing/2016/SVG/main" r:embed="rId22"/>
              </a:ext>
            </a:extLst>
          </a:blip>
          <a:stretch>
            <a:fillRect/>
          </a:stretch>
        </p:blipFill>
        <p:spPr>
          <a:xfrm>
            <a:off x="398439" y="6320146"/>
            <a:ext cx="2387600" cy="368300"/>
          </a:xfrm>
          <a:prstGeom prst="rect">
            <a:avLst/>
          </a:prstGeom>
        </p:spPr>
      </p:pic>
    </p:spTree>
    <p:extLst>
      <p:ext uri="{BB962C8B-B14F-4D97-AF65-F5344CB8AC3E}">
        <p14:creationId xmlns:p14="http://schemas.microsoft.com/office/powerpoint/2010/main" val="222152274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7" r:id="rId13"/>
    <p:sldLayoutId id="2147483663" r:id="rId14"/>
    <p:sldLayoutId id="2147483664" r:id="rId15"/>
    <p:sldLayoutId id="2147483665" r:id="rId16"/>
    <p:sldLayoutId id="2147483666" r:id="rId17"/>
    <p:sldLayoutId id="2147483667" r:id="rId18"/>
    <p:sldLayoutId id="2147483669"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mailto:jwain@apwpartners.com.au" TargetMode="External"/><Relationship Id="rId2" Type="http://schemas.openxmlformats.org/officeDocument/2006/relationships/hyperlink" Target="mailto:gkeady@apwpartners.com.au" TargetMode="External"/><Relationship Id="rId1" Type="http://schemas.openxmlformats.org/officeDocument/2006/relationships/slideLayout" Target="../slideLayouts/slideLayout12.xml"/><Relationship Id="rId5" Type="http://schemas.openxmlformats.org/officeDocument/2006/relationships/hyperlink" Target="mailto:cnee@apwpartners.com.au" TargetMode="External"/><Relationship Id="rId4" Type="http://schemas.openxmlformats.org/officeDocument/2006/relationships/hyperlink" Target="mailto:abett@apwpartners.com.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B882198-CA89-3910-4566-B668B24B53BF}"/>
              </a:ext>
            </a:extLst>
          </p:cNvPr>
          <p:cNvPicPr>
            <a:picLocks noChangeAspect="1"/>
          </p:cNvPicPr>
          <p:nvPr/>
        </p:nvPicPr>
        <p:blipFill>
          <a:blip r:embed="rId2"/>
          <a:stretch>
            <a:fillRect/>
          </a:stretch>
        </p:blipFill>
        <p:spPr>
          <a:xfrm>
            <a:off x="5029199" y="1654628"/>
            <a:ext cx="6574971" cy="4071258"/>
          </a:xfrm>
          <a:prstGeom prst="rect">
            <a:avLst/>
          </a:prstGeom>
        </p:spPr>
      </p:pic>
      <p:sp>
        <p:nvSpPr>
          <p:cNvPr id="12" name="Rectangle 11">
            <a:extLst>
              <a:ext uri="{FF2B5EF4-FFF2-40B4-BE49-F238E27FC236}">
                <a16:creationId xmlns:a16="http://schemas.microsoft.com/office/drawing/2014/main" id="{DB011823-B716-904E-C0FE-70DCFF38FD7B}"/>
              </a:ext>
            </a:extLst>
          </p:cNvPr>
          <p:cNvSpPr/>
          <p:nvPr/>
        </p:nvSpPr>
        <p:spPr>
          <a:xfrm>
            <a:off x="348041" y="1796142"/>
            <a:ext cx="3799115" cy="16328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4400" dirty="0"/>
          </a:p>
        </p:txBody>
      </p:sp>
      <p:sp>
        <p:nvSpPr>
          <p:cNvPr id="13" name="Rectangle 12">
            <a:extLst>
              <a:ext uri="{FF2B5EF4-FFF2-40B4-BE49-F238E27FC236}">
                <a16:creationId xmlns:a16="http://schemas.microsoft.com/office/drawing/2014/main" id="{42F95F62-0E6A-0917-B046-CA456FDB2416}"/>
              </a:ext>
            </a:extLst>
          </p:cNvPr>
          <p:cNvSpPr/>
          <p:nvPr/>
        </p:nvSpPr>
        <p:spPr>
          <a:xfrm>
            <a:off x="587829" y="4093028"/>
            <a:ext cx="3799115" cy="16328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AU" sz="2000" dirty="0"/>
          </a:p>
          <a:p>
            <a:endParaRPr lang="en-AU" sz="2000" dirty="0"/>
          </a:p>
          <a:p>
            <a:endParaRPr lang="en-AU" sz="2000" dirty="0"/>
          </a:p>
          <a:p>
            <a:endParaRPr lang="en-AU" sz="2000" dirty="0"/>
          </a:p>
          <a:p>
            <a:r>
              <a:rPr lang="en-AU" sz="2000" dirty="0"/>
              <a:t>April 2025</a:t>
            </a:r>
          </a:p>
        </p:txBody>
      </p:sp>
      <p:sp>
        <p:nvSpPr>
          <p:cNvPr id="3" name="TextBox 2">
            <a:extLst>
              <a:ext uri="{FF2B5EF4-FFF2-40B4-BE49-F238E27FC236}">
                <a16:creationId xmlns:a16="http://schemas.microsoft.com/office/drawing/2014/main" id="{ED7743A3-CDB5-946C-185D-D7E9EF058B9D}"/>
              </a:ext>
            </a:extLst>
          </p:cNvPr>
          <p:cNvSpPr txBox="1"/>
          <p:nvPr/>
        </p:nvSpPr>
        <p:spPr>
          <a:xfrm>
            <a:off x="468086" y="1581519"/>
            <a:ext cx="3711727" cy="2554545"/>
          </a:xfrm>
          <a:prstGeom prst="rect">
            <a:avLst/>
          </a:prstGeom>
          <a:noFill/>
        </p:spPr>
        <p:txBody>
          <a:bodyPr wrap="square">
            <a:spAutoFit/>
          </a:bodyPr>
          <a:lstStyle/>
          <a:p>
            <a:r>
              <a:rPr lang="en-US" sz="3200" dirty="0">
                <a:solidFill>
                  <a:schemeClr val="bg1"/>
                </a:solidFill>
              </a:rPr>
              <a:t>The Normality, Persistence and Pervasiveness of Share Market Declines </a:t>
            </a:r>
            <a:endParaRPr lang="en-AU" sz="3200" dirty="0">
              <a:solidFill>
                <a:schemeClr val="bg1"/>
              </a:solidFill>
            </a:endParaRPr>
          </a:p>
        </p:txBody>
      </p:sp>
    </p:spTree>
    <p:extLst>
      <p:ext uri="{BB962C8B-B14F-4D97-AF65-F5344CB8AC3E}">
        <p14:creationId xmlns:p14="http://schemas.microsoft.com/office/powerpoint/2010/main" val="3137422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2FF21-1BDE-82A2-60A8-23AC8DE23FBD}"/>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94897587-5C9A-9BB3-0C25-D33350BCDDCB}"/>
              </a:ext>
            </a:extLst>
          </p:cNvPr>
          <p:cNvSpPr>
            <a:spLocks noGrp="1"/>
          </p:cNvSpPr>
          <p:nvPr>
            <p:ph type="body" sz="quarter" idx="10"/>
          </p:nvPr>
        </p:nvSpPr>
        <p:spPr>
          <a:xfrm>
            <a:off x="528742" y="211699"/>
            <a:ext cx="11134515" cy="501128"/>
          </a:xfrm>
        </p:spPr>
        <p:txBody>
          <a:bodyPr/>
          <a:lstStyle/>
          <a:p>
            <a:r>
              <a:rPr lang="en-US" sz="2000" b="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Overview </a:t>
            </a:r>
          </a:p>
        </p:txBody>
      </p:sp>
      <p:sp>
        <p:nvSpPr>
          <p:cNvPr id="9" name="TextBox 8">
            <a:extLst>
              <a:ext uri="{FF2B5EF4-FFF2-40B4-BE49-F238E27FC236}">
                <a16:creationId xmlns:a16="http://schemas.microsoft.com/office/drawing/2014/main" id="{DAAF294D-87F1-FA7D-034C-E579EB44867D}"/>
              </a:ext>
            </a:extLst>
          </p:cNvPr>
          <p:cNvSpPr txBox="1"/>
          <p:nvPr/>
        </p:nvSpPr>
        <p:spPr>
          <a:xfrm>
            <a:off x="454988" y="1043731"/>
            <a:ext cx="10979632" cy="4524315"/>
          </a:xfrm>
          <a:prstGeom prst="rect">
            <a:avLst/>
          </a:prstGeom>
          <a:noFill/>
        </p:spPr>
        <p:txBody>
          <a:bodyPr wrap="square">
            <a:spAutoFit/>
          </a:bodyPr>
          <a:lstStyle/>
          <a:p>
            <a:pPr marL="285750" indent="-285750">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Long-term investors experience the real prevalence and normality of negative returns, including market corrections (represented by a &gt; -10% decline) and bear markets (-20% declines) over their investment horizons. </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u="sng" dirty="0">
                <a:latin typeface="Calibri" panose="020F0502020204030204" pitchFamily="34" charset="0"/>
                <a:ea typeface="Calibri" panose="020F0502020204030204" pitchFamily="34" charset="0"/>
                <a:cs typeface="Calibri" panose="020F0502020204030204" pitchFamily="34" charset="0"/>
              </a:rPr>
              <a:t>Australian Share Market</a:t>
            </a:r>
            <a:r>
              <a:rPr lang="en-US" sz="1600" dirty="0">
                <a:latin typeface="Calibri" panose="020F0502020204030204" pitchFamily="34" charset="0"/>
                <a:ea typeface="Calibri" panose="020F0502020204030204" pitchFamily="34" charset="0"/>
                <a:cs typeface="Calibri" panose="020F0502020204030204" pitchFamily="34" charset="0"/>
              </a:rPr>
              <a:t>: Analysis since 1994 shows negative returns in 10 out of 31 years (33%) and intra-year declines of -10% or worse in 24 out of 31 years (75%). Despite this, the average annual return was +8.63%.</a:t>
            </a:r>
          </a:p>
          <a:p>
            <a:pPr marL="285750" indent="-285750">
              <a:buFont typeface="Arial" panose="020B0604020202020204" pitchFamily="34" charset="0"/>
              <a:buChar char="•"/>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u="sng" dirty="0">
                <a:latin typeface="Calibri" panose="020F0502020204030204" pitchFamily="34" charset="0"/>
                <a:ea typeface="Calibri" panose="020F0502020204030204" pitchFamily="34" charset="0"/>
                <a:cs typeface="Calibri" panose="020F0502020204030204" pitchFamily="34" charset="0"/>
              </a:rPr>
              <a:t>US Share Market: Analysis:</a:t>
            </a:r>
            <a:r>
              <a:rPr lang="en-US" sz="1600" dirty="0">
                <a:latin typeface="Calibri" panose="020F0502020204030204" pitchFamily="34" charset="0"/>
                <a:ea typeface="Calibri" panose="020F0502020204030204" pitchFamily="34" charset="0"/>
                <a:cs typeface="Calibri" panose="020F0502020204030204" pitchFamily="34" charset="0"/>
              </a:rPr>
              <a:t> Analysis since 1980 reveals negative returns in 11 out of 45 years (24%) and intra-year declines of -10% or worse in 26 out of 45 years (60%). The average annual return was +10.90%.</a:t>
            </a:r>
          </a:p>
          <a:p>
            <a:pPr marL="285750" indent="-285750">
              <a:buFont typeface="Arial" panose="020B0604020202020204" pitchFamily="34" charset="0"/>
              <a:buChar char="•"/>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u="sng" dirty="0">
                <a:latin typeface="Calibri" panose="020F0502020204030204" pitchFamily="34" charset="0"/>
                <a:ea typeface="Calibri" panose="020F0502020204030204" pitchFamily="34" charset="0"/>
                <a:cs typeface="Calibri" panose="020F0502020204030204" pitchFamily="34" charset="0"/>
              </a:rPr>
              <a:t>UK Share Market</a:t>
            </a:r>
            <a:r>
              <a:rPr lang="en-US" sz="1600" dirty="0">
                <a:latin typeface="Calibri" panose="020F0502020204030204" pitchFamily="34" charset="0"/>
                <a:ea typeface="Calibri" panose="020F0502020204030204" pitchFamily="34" charset="0"/>
                <a:cs typeface="Calibri" panose="020F0502020204030204" pitchFamily="34" charset="0"/>
              </a:rPr>
              <a:t>: Analysis since 1986 shows negative returns in 12 out of 39 years (31%) and intra-year declines in 26 out of 39 years (67%). The average annual return was +9.77%.</a:t>
            </a:r>
          </a:p>
          <a:p>
            <a:pPr marL="285750" indent="-285750">
              <a:buFont typeface="Arial" panose="020B0604020202020204" pitchFamily="34" charset="0"/>
              <a:buChar char="•"/>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u="sng" dirty="0">
                <a:latin typeface="Calibri" panose="020F0502020204030204" pitchFamily="34" charset="0"/>
                <a:ea typeface="Calibri" panose="020F0502020204030204" pitchFamily="34" charset="0"/>
                <a:cs typeface="Calibri" panose="020F0502020204030204" pitchFamily="34" charset="0"/>
              </a:rPr>
              <a:t>Bear Markets</a:t>
            </a:r>
            <a:r>
              <a:rPr lang="en-US" sz="1600" dirty="0">
                <a:latin typeface="Calibri" panose="020F0502020204030204" pitchFamily="34" charset="0"/>
                <a:ea typeface="Calibri" panose="020F0502020204030204" pitchFamily="34" charset="0"/>
                <a:cs typeface="Calibri" panose="020F0502020204030204" pitchFamily="34" charset="0"/>
              </a:rPr>
              <a:t>: There have been 12 bear markets in global equity markets since 1970, with an average decline of -31% and lasting an average of 11 months before recovery.</a:t>
            </a:r>
          </a:p>
          <a:p>
            <a:pPr marL="285750" indent="-285750">
              <a:buFont typeface="Arial" panose="020B0604020202020204" pitchFamily="34" charset="0"/>
              <a:buChar char="•"/>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In conclusion, maintaining a rational and disciplined approach during market turbulence is crucial for long-term investment success, as poor returns are more often due to investor behaviour rather than underlying market performance.  </a:t>
            </a:r>
          </a:p>
          <a:p>
            <a:pPr marL="285750" indent="-285750">
              <a:buFont typeface="Arial" panose="020B0604020202020204" pitchFamily="34" charset="0"/>
              <a:buChar char="•"/>
            </a:pPr>
            <a:endParaRPr lang="en-US" sz="1600" dirty="0">
              <a:latin typeface="Calibri" panose="020F0502020204030204" pitchFamily="34" charset="0"/>
              <a:ea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F841B7AA-D0F0-0A5F-EFE5-78DADDE4E23E}"/>
              </a:ext>
            </a:extLst>
          </p:cNvPr>
          <p:cNvSpPr>
            <a:spLocks noGrp="1"/>
          </p:cNvSpPr>
          <p:nvPr>
            <p:ph type="sldNum" sz="quarter" idx="4"/>
          </p:nvPr>
        </p:nvSpPr>
        <p:spPr/>
        <p:txBody>
          <a:bodyPr/>
          <a:lstStyle/>
          <a:p>
            <a:fld id="{6772EBC6-ED26-4E6E-B788-57763384189D}" type="slidenum">
              <a:rPr lang="en-US" smtClean="0"/>
              <a:pPr/>
              <a:t>2</a:t>
            </a:fld>
            <a:endParaRPr lang="en-US" dirty="0"/>
          </a:p>
        </p:txBody>
      </p:sp>
    </p:spTree>
    <p:extLst>
      <p:ext uri="{BB962C8B-B14F-4D97-AF65-F5344CB8AC3E}">
        <p14:creationId xmlns:p14="http://schemas.microsoft.com/office/powerpoint/2010/main" val="1572109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946EC-DD54-7CB4-8972-15CF111001FF}"/>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EB47EFD8-1C14-2A1D-41F9-7BFD97411CAA}"/>
              </a:ext>
            </a:extLst>
          </p:cNvPr>
          <p:cNvSpPr>
            <a:spLocks noGrp="1"/>
          </p:cNvSpPr>
          <p:nvPr>
            <p:ph type="body" sz="quarter" idx="10"/>
          </p:nvPr>
        </p:nvSpPr>
        <p:spPr>
          <a:xfrm>
            <a:off x="495444" y="529673"/>
            <a:ext cx="11237785" cy="501128"/>
          </a:xfrm>
        </p:spPr>
        <p:txBody>
          <a:bodyPr/>
          <a:lstStyle/>
          <a:p>
            <a:r>
              <a:rPr lang="en-US" sz="2400" b="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The Normality, Persistence and Pervasiveness of Share Market Declines</a:t>
            </a:r>
          </a:p>
        </p:txBody>
      </p:sp>
      <p:sp>
        <p:nvSpPr>
          <p:cNvPr id="9" name="TextBox 8">
            <a:extLst>
              <a:ext uri="{FF2B5EF4-FFF2-40B4-BE49-F238E27FC236}">
                <a16:creationId xmlns:a16="http://schemas.microsoft.com/office/drawing/2014/main" id="{C7B672EA-2817-48A7-EE27-3FBF1CCDB3BD}"/>
              </a:ext>
            </a:extLst>
          </p:cNvPr>
          <p:cNvSpPr txBox="1"/>
          <p:nvPr/>
        </p:nvSpPr>
        <p:spPr>
          <a:xfrm>
            <a:off x="346205" y="1459005"/>
            <a:ext cx="11021642" cy="3939989"/>
          </a:xfrm>
          <a:prstGeom prst="rect">
            <a:avLst/>
          </a:prstGeom>
          <a:noFill/>
        </p:spPr>
        <p:txBody>
          <a:bodyPr wrap="square">
            <a:spAutoFit/>
          </a:bodyPr>
          <a:lstStyle/>
          <a:p>
            <a:pPr algn="just">
              <a:lnSpc>
                <a:spcPct val="107000"/>
              </a:lnSpc>
              <a:spcAft>
                <a:spcPts val="800"/>
              </a:spcAft>
            </a:pPr>
            <a:r>
              <a:rPr lang="en-AU" sz="1600" kern="100" dirty="0">
                <a:effectLst/>
                <a:latin typeface="Calibri" panose="020F0502020204030204" pitchFamily="34" charset="0"/>
                <a:ea typeface="Calibri" panose="020F0502020204030204" pitchFamily="34" charset="0"/>
                <a:cs typeface="Calibri" panose="020F0502020204030204" pitchFamily="34" charset="0"/>
              </a:rPr>
              <a:t>The disruption in the rules based global order (which includes the latest Trump tariff proposals) has been deeply unsettling for consumers, businesses and investors. Global financial markets have recoiled at the speed and severity of change, and it will take some time for market participants to grasp the ramifications over the remainder of the second Trump presidency and beyond.</a:t>
            </a:r>
          </a:p>
          <a:p>
            <a:endParaRPr lang="en-US" sz="1600" dirty="0">
              <a:latin typeface="Calibri" panose="020F0502020204030204" pitchFamily="34" charset="0"/>
              <a:ea typeface="Calibri" panose="020F0502020204030204" pitchFamily="34" charset="0"/>
              <a:cs typeface="Calibri" panose="020F0502020204030204" pitchFamily="34" charset="0"/>
            </a:endParaRPr>
          </a:p>
          <a:p>
            <a:r>
              <a:rPr lang="en-US" sz="1600" dirty="0">
                <a:effectLst/>
                <a:latin typeface="Calibri" panose="020F0502020204030204" pitchFamily="34" charset="0"/>
                <a:ea typeface="Calibri" panose="020F0502020204030204" pitchFamily="34" charset="0"/>
                <a:cs typeface="Calibri" panose="020F0502020204030204" pitchFamily="34" charset="0"/>
              </a:rPr>
              <a:t>With the turmoil in global share markets, it is a timely reminder for long-term investors of the normality and very real prevalence of negative returns, including market corrections (represented by a &gt; -10% decline) and bear markets (-20% declines) in long-term returns data.</a:t>
            </a:r>
          </a:p>
          <a:p>
            <a:endParaRPr lang="en-US" sz="1600" dirty="0">
              <a:effectLst/>
              <a:latin typeface="Calibri" panose="020F0502020204030204" pitchFamily="34" charset="0"/>
              <a:ea typeface="Calibri" panose="020F0502020204030204" pitchFamily="34" charset="0"/>
              <a:cs typeface="Calibri" panose="020F0502020204030204" pitchFamily="34" charset="0"/>
            </a:endParaRPr>
          </a:p>
          <a:p>
            <a:r>
              <a:rPr lang="en-US" sz="1600" dirty="0">
                <a:effectLst/>
                <a:latin typeface="Calibri" panose="020F0502020204030204" pitchFamily="34" charset="0"/>
                <a:ea typeface="Calibri" panose="020F0502020204030204" pitchFamily="34" charset="0"/>
                <a:cs typeface="Calibri" panose="020F0502020204030204" pitchFamily="34" charset="0"/>
              </a:rPr>
              <a:t>While the instinctive response to a perceived threat or danger of our sympathetic nervous system is fight or flight, it is helpful to give context to the prevalence of such events to ensure a sound and rational approach is applied to the forward period</a:t>
            </a:r>
            <a:r>
              <a:rPr lang="en-US" sz="1600" dirty="0">
                <a:latin typeface="Calibri" panose="020F0502020204030204" pitchFamily="34" charset="0"/>
                <a:ea typeface="Calibri" panose="020F0502020204030204" pitchFamily="34" charset="0"/>
                <a:cs typeface="Calibri" panose="020F0502020204030204" pitchFamily="34" charset="0"/>
              </a:rPr>
              <a:t> and importantly to assist us in quantifying the significance of the presumed hazard.  </a:t>
            </a:r>
            <a:r>
              <a:rPr lang="en-US" sz="1600" dirty="0">
                <a:effectLst/>
                <a:latin typeface="Calibri" panose="020F0502020204030204" pitchFamily="34" charset="0"/>
                <a:ea typeface="Calibri" panose="020F0502020204030204" pitchFamily="34" charset="0"/>
                <a:cs typeface="Calibri" panose="020F0502020204030204" pitchFamily="34" charset="0"/>
              </a:rPr>
              <a:t>Research continues to highlight that poor investment returns are more often attributed to poor investor behavior than the underlying return of investment markets.</a:t>
            </a:r>
          </a:p>
          <a:p>
            <a:endParaRPr lang="en-US" sz="1600" dirty="0">
              <a:latin typeface="Calibri" panose="020F0502020204030204" pitchFamily="34" charset="0"/>
              <a:ea typeface="Calibri" panose="020F0502020204030204" pitchFamily="34" charset="0"/>
              <a:cs typeface="Calibri" panose="020F0502020204030204" pitchFamily="34" charset="0"/>
            </a:endParaRPr>
          </a:p>
          <a:p>
            <a:r>
              <a:rPr lang="en-AU" sz="16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To emphasize the relative global pervasiveness of the global equity markets, here are some observations from the Australian, US and UK.</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E645EDA5-58E6-A835-28F0-0C3D821DD614}"/>
              </a:ext>
            </a:extLst>
          </p:cNvPr>
          <p:cNvSpPr>
            <a:spLocks noGrp="1"/>
          </p:cNvSpPr>
          <p:nvPr>
            <p:ph type="sldNum" sz="quarter" idx="4"/>
          </p:nvPr>
        </p:nvSpPr>
        <p:spPr/>
        <p:txBody>
          <a:bodyPr/>
          <a:lstStyle/>
          <a:p>
            <a:fld id="{6772EBC6-ED26-4E6E-B788-57763384189D}" type="slidenum">
              <a:rPr lang="en-US" smtClean="0"/>
              <a:pPr/>
              <a:t>3</a:t>
            </a:fld>
            <a:endParaRPr lang="en-US" dirty="0"/>
          </a:p>
        </p:txBody>
      </p:sp>
    </p:spTree>
    <p:extLst>
      <p:ext uri="{BB962C8B-B14F-4D97-AF65-F5344CB8AC3E}">
        <p14:creationId xmlns:p14="http://schemas.microsoft.com/office/powerpoint/2010/main" val="4256823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E3BBD-E890-F07A-2E3E-D2FD5005D4C1}"/>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EE357832-A70C-6BE2-9D51-76602B4238B8}"/>
              </a:ext>
            </a:extLst>
          </p:cNvPr>
          <p:cNvSpPr txBox="1"/>
          <p:nvPr/>
        </p:nvSpPr>
        <p:spPr>
          <a:xfrm>
            <a:off x="785091" y="1117990"/>
            <a:ext cx="9818254" cy="1031051"/>
          </a:xfrm>
          <a:prstGeom prst="rect">
            <a:avLst/>
          </a:prstGeom>
          <a:noFill/>
        </p:spPr>
        <p:txBody>
          <a:bodyPr wrap="square" lIns="91440" tIns="45720" rIns="91440" bIns="45720" anchor="t">
            <a:spAutoFit/>
          </a:bodyPr>
          <a:lstStyle/>
          <a:p>
            <a:pPr marR="47625"/>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Of the Australian </a:t>
            </a:r>
            <a:r>
              <a:rPr lang="en-AU" sz="1400" kern="0" dirty="0">
                <a:solidFill>
                  <a:srgbClr val="242424"/>
                </a:solidFill>
                <a:latin typeface="Calibri" panose="020F0502020204030204" pitchFamily="34" charset="0"/>
                <a:ea typeface="Calibri" panose="020F0502020204030204" pitchFamily="34" charset="0"/>
                <a:cs typeface="Calibri" panose="020F0502020204030204" pitchFamily="34" charset="0"/>
              </a:rPr>
              <a:t>share market</a:t>
            </a: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 calendar year returns over the last 31 years, we can observe:</a:t>
            </a:r>
          </a:p>
          <a:p>
            <a:pPr marL="285750" lvl="0" indent="-285750">
              <a:buSzPts val="1000"/>
              <a:buFont typeface="Arial" panose="020B0604020202020204" pitchFamily="34" charset="0"/>
              <a:buChar char="•"/>
              <a:tabLst>
                <a:tab pos="457200" algn="l"/>
              </a:tabLst>
            </a:pPr>
            <a:endParaRPr lang="en-AU" sz="5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marL="285750" lvl="0" indent="-285750">
              <a:buSzPts val="1000"/>
              <a:buFont typeface="Arial" panose="020B0604020202020204" pitchFamily="34" charset="0"/>
              <a:buChar char="•"/>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Returns were negative approximately 10 out of 31 years – 33% of the time.</a:t>
            </a:r>
            <a:endParaRPr lang="en-AU" sz="14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marL="285750" lvl="0" indent="-285750">
              <a:buSzPts val="1000"/>
              <a:buFont typeface="Arial" panose="020B0604020202020204" pitchFamily="34" charset="0"/>
              <a:buChar char="•"/>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Returns of -10% or worse, also known as ‘intra-year declines,’ occurred in 24 of 31 years –  an astonishing 75% of the time.</a:t>
            </a:r>
            <a:endParaRPr lang="en-AU" sz="14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marL="285750" lvl="0" indent="-285750">
              <a:buSzPts val="1000"/>
              <a:buFont typeface="Arial" panose="020B0604020202020204" pitchFamily="34" charset="0"/>
              <a:buChar char="•"/>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The average annual return was +8.63% per annum, despite the average intra-year decline being -13.8%.</a:t>
            </a:r>
            <a:endParaRPr lang="en-AU" sz="14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715C48E4-E187-F3FC-E821-9EBD0C77DA29}"/>
              </a:ext>
            </a:extLst>
          </p:cNvPr>
          <p:cNvSpPr>
            <a:spLocks noGrp="1"/>
          </p:cNvSpPr>
          <p:nvPr>
            <p:ph type="sldNum" sz="quarter" idx="4"/>
          </p:nvPr>
        </p:nvSpPr>
        <p:spPr/>
        <p:txBody>
          <a:bodyPr/>
          <a:lstStyle/>
          <a:p>
            <a:fld id="{6772EBC6-ED26-4E6E-B788-57763384189D}" type="slidenum">
              <a:rPr lang="en-US" smtClean="0"/>
              <a:pPr/>
              <a:t>4</a:t>
            </a:fld>
            <a:endParaRPr lang="en-US" dirty="0"/>
          </a:p>
        </p:txBody>
      </p:sp>
      <p:pic>
        <p:nvPicPr>
          <p:cNvPr id="4" name="Picture 3">
            <a:extLst>
              <a:ext uri="{FF2B5EF4-FFF2-40B4-BE49-F238E27FC236}">
                <a16:creationId xmlns:a16="http://schemas.microsoft.com/office/drawing/2014/main" id="{196FD946-B5BE-B088-76F6-52D0952BF244}"/>
              </a:ext>
            </a:extLst>
          </p:cNvPr>
          <p:cNvPicPr>
            <a:picLocks noChangeAspect="1"/>
          </p:cNvPicPr>
          <p:nvPr/>
        </p:nvPicPr>
        <p:blipFill>
          <a:blip r:embed="rId3"/>
          <a:stretch>
            <a:fillRect/>
          </a:stretch>
        </p:blipFill>
        <p:spPr>
          <a:xfrm>
            <a:off x="1426464" y="2236230"/>
            <a:ext cx="8229600" cy="3834599"/>
          </a:xfrm>
          <a:prstGeom prst="rect">
            <a:avLst/>
          </a:prstGeom>
        </p:spPr>
      </p:pic>
      <p:sp>
        <p:nvSpPr>
          <p:cNvPr id="8" name="Text Placeholder 2">
            <a:extLst>
              <a:ext uri="{FF2B5EF4-FFF2-40B4-BE49-F238E27FC236}">
                <a16:creationId xmlns:a16="http://schemas.microsoft.com/office/drawing/2014/main" id="{FDCF17D9-7C5E-DE5A-2066-7CAA923225B6}"/>
              </a:ext>
            </a:extLst>
          </p:cNvPr>
          <p:cNvSpPr txBox="1">
            <a:spLocks/>
          </p:cNvSpPr>
          <p:nvPr/>
        </p:nvSpPr>
        <p:spPr>
          <a:xfrm>
            <a:off x="495444" y="529673"/>
            <a:ext cx="11237785" cy="501128"/>
          </a:xfrm>
          <a:prstGeom prst="rect">
            <a:avLst/>
          </a:prstGeom>
        </p:spPr>
        <p:txBody>
          <a:bodyPr vert="horz" lIns="0" tIns="36631" rIns="73262" bIns="36631" rtlCol="0" anchor="ctr" anchorCtr="0">
            <a:noAutofit/>
          </a:bodyPr>
          <a:lstStyle>
            <a:lvl1pPr marL="0" marR="0" indent="0" algn="l" defTabSz="1059895" rtl="0" eaLnBrk="1" fontAlgn="base" latinLnBrk="0" hangingPunct="1">
              <a:lnSpc>
                <a:spcPct val="100000"/>
              </a:lnSpc>
              <a:spcBef>
                <a:spcPct val="75000"/>
              </a:spcBef>
              <a:spcAft>
                <a:spcPct val="0"/>
              </a:spcAft>
              <a:buClrTx/>
              <a:buSzTx/>
              <a:buFontTx/>
              <a:buNone/>
              <a:tabLst/>
              <a:defRPr lang="en-US" sz="1867" b="0" i="0" u="none" kern="1200" spc="0" baseline="0" dirty="0" smtClean="0">
                <a:solidFill>
                  <a:schemeClr val="bg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i="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S</a:t>
            </a:r>
            <a:r>
              <a:rPr lang="en-US" sz="2000" b="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&amp;P|ASX All Ordinaries Index </a:t>
            </a:r>
            <a:r>
              <a:rPr lang="en-US" sz="1600"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(Total Return)</a:t>
            </a:r>
            <a:r>
              <a:rPr lang="en-US" sz="2000" b="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 </a:t>
            </a:r>
            <a:r>
              <a:rPr lang="en-US" sz="1800"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a:t>
            </a:r>
            <a:r>
              <a:rPr lang="en-US" sz="2000" b="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  </a:t>
            </a:r>
            <a:r>
              <a:rPr lang="en-US" sz="1600"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January 1994 – December 2024</a:t>
            </a:r>
            <a:endParaRPr lang="en-US" sz="2000"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EC028828-6F5D-8BFA-7733-421917A5B2F8}"/>
              </a:ext>
            </a:extLst>
          </p:cNvPr>
          <p:cNvSpPr txBox="1"/>
          <p:nvPr/>
        </p:nvSpPr>
        <p:spPr>
          <a:xfrm>
            <a:off x="10395777" y="3046967"/>
            <a:ext cx="1055993" cy="1492716"/>
          </a:xfrm>
          <a:prstGeom prst="rect">
            <a:avLst/>
          </a:prstGeom>
          <a:solidFill>
            <a:schemeClr val="tx2">
              <a:lumMod val="10000"/>
              <a:lumOff val="90000"/>
            </a:schemeClr>
          </a:solidFill>
          <a:ln>
            <a:noFill/>
          </a:ln>
        </p:spPr>
        <p:txBody>
          <a:bodyPr wrap="square" rtlCol="0">
            <a:spAutoFit/>
          </a:bodyPr>
          <a:lstStyle/>
          <a:p>
            <a:r>
              <a:rPr lang="en-AU" sz="1100" b="1"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Grey bars </a:t>
            </a:r>
            <a:r>
              <a:rPr lang="en-AU" sz="1100" dirty="0">
                <a:latin typeface="Calibri" panose="020F0502020204030204" pitchFamily="34" charset="0"/>
                <a:ea typeface="Calibri" panose="020F0502020204030204" pitchFamily="34" charset="0"/>
                <a:cs typeface="Calibri" panose="020F0502020204030204" pitchFamily="34" charset="0"/>
              </a:rPr>
              <a:t>= </a:t>
            </a:r>
          </a:p>
          <a:p>
            <a:r>
              <a:rPr lang="en-AU" sz="1100" dirty="0">
                <a:latin typeface="Calibri" panose="020F0502020204030204" pitchFamily="34" charset="0"/>
                <a:ea typeface="Calibri" panose="020F0502020204030204" pitchFamily="34" charset="0"/>
                <a:cs typeface="Calibri" panose="020F0502020204030204" pitchFamily="34" charset="0"/>
              </a:rPr>
              <a:t>calendar year total returns </a:t>
            </a:r>
          </a:p>
          <a:p>
            <a:endParaRPr lang="en-AU" sz="1400" dirty="0">
              <a:latin typeface="Calibri" panose="020F0502020204030204" pitchFamily="34" charset="0"/>
              <a:ea typeface="Calibri" panose="020F0502020204030204" pitchFamily="34" charset="0"/>
              <a:cs typeface="Calibri" panose="020F0502020204030204" pitchFamily="34" charset="0"/>
            </a:endParaRPr>
          </a:p>
          <a:p>
            <a:r>
              <a:rPr lang="en-AU" sz="1100" dirty="0">
                <a:solidFill>
                  <a:srgbClr val="FF0000"/>
                </a:solidFill>
                <a:latin typeface="Calibri" panose="020F0502020204030204" pitchFamily="34" charset="0"/>
                <a:ea typeface="Calibri" panose="020F0502020204030204" pitchFamily="34" charset="0"/>
                <a:cs typeface="Calibri" panose="020F0502020204030204" pitchFamily="34" charset="0"/>
              </a:rPr>
              <a:t>Red dots </a:t>
            </a:r>
            <a:r>
              <a:rPr lang="en-AU" sz="1100" dirty="0">
                <a:latin typeface="Calibri" panose="020F0502020204030204" pitchFamily="34" charset="0"/>
                <a:ea typeface="Calibri" panose="020F0502020204030204" pitchFamily="34" charset="0"/>
                <a:cs typeface="Calibri" panose="020F0502020204030204" pitchFamily="34" charset="0"/>
              </a:rPr>
              <a:t>=</a:t>
            </a:r>
          </a:p>
          <a:p>
            <a:r>
              <a:rPr lang="en-AU" sz="1100" dirty="0">
                <a:latin typeface="Calibri" panose="020F0502020204030204" pitchFamily="34" charset="0"/>
                <a:ea typeface="Calibri" panose="020F0502020204030204" pitchFamily="34" charset="0"/>
                <a:cs typeface="Calibri" panose="020F0502020204030204" pitchFamily="34" charset="0"/>
              </a:rPr>
              <a:t>intra year worst % decline </a:t>
            </a:r>
            <a:endParaRPr lang="en-AU"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218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994A26-4B60-1C9E-2BA0-C0086D744BA1}"/>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18905066-3D67-2D32-127D-E0CB4473AE04}"/>
              </a:ext>
            </a:extLst>
          </p:cNvPr>
          <p:cNvSpPr>
            <a:spLocks noGrp="1"/>
          </p:cNvSpPr>
          <p:nvPr>
            <p:ph type="body" sz="quarter" idx="10"/>
          </p:nvPr>
        </p:nvSpPr>
        <p:spPr>
          <a:xfrm>
            <a:off x="495444" y="529673"/>
            <a:ext cx="11237785" cy="501128"/>
          </a:xfrm>
        </p:spPr>
        <p:txBody>
          <a:bodyPr/>
          <a:lstStyle/>
          <a:p>
            <a:r>
              <a:rPr lang="en-US" sz="2000" b="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US S&amp;P 500 Index </a:t>
            </a:r>
            <a:r>
              <a:rPr lang="en-US" sz="1600"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(Total Return) | January 1980 – December 2024</a:t>
            </a:r>
            <a:endParaRPr lang="en-US" sz="2400" b="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98128628-B64F-36F2-D30F-B92C452B153B}"/>
              </a:ext>
            </a:extLst>
          </p:cNvPr>
          <p:cNvSpPr txBox="1"/>
          <p:nvPr/>
        </p:nvSpPr>
        <p:spPr>
          <a:xfrm>
            <a:off x="458771" y="1030801"/>
            <a:ext cx="9615948" cy="646331"/>
          </a:xfrm>
          <a:prstGeom prst="rect">
            <a:avLst/>
          </a:prstGeom>
          <a:noFill/>
        </p:spPr>
        <p:txBody>
          <a:bodyPr wrap="square">
            <a:spAutoFit/>
          </a:bodyPr>
          <a:lstStyle/>
          <a:p>
            <a:r>
              <a:rPr lang="en-AU" sz="1800" dirty="0">
                <a:effectLst/>
                <a:latin typeface="Aptos" panose="020B0004020202020204" pitchFamily="34" charset="0"/>
                <a:ea typeface="Aptos" panose="020B0004020202020204" pitchFamily="34" charset="0"/>
                <a:cs typeface="Aptos" panose="020B0004020202020204" pitchFamily="34" charset="0"/>
              </a:rPr>
              <a:t> </a:t>
            </a:r>
          </a:p>
          <a:p>
            <a:pPr marL="342900" indent="-342900" algn="l">
              <a:buFont typeface="Arial" panose="020B0604020202020204" pitchFamily="34" charset="0"/>
              <a:buChar char="•"/>
            </a:pPr>
            <a:endParaRPr lang="en-US" dirty="0">
              <a:latin typeface="Aptos" panose="020B0004020202020204" pitchFamily="34" charset="0"/>
            </a:endParaRPr>
          </a:p>
        </p:txBody>
      </p:sp>
      <p:sp>
        <p:nvSpPr>
          <p:cNvPr id="5" name="Slide Number Placeholder 4">
            <a:extLst>
              <a:ext uri="{FF2B5EF4-FFF2-40B4-BE49-F238E27FC236}">
                <a16:creationId xmlns:a16="http://schemas.microsoft.com/office/drawing/2014/main" id="{F0BA15FD-D24B-493C-E747-6D19226DDA0B}"/>
              </a:ext>
            </a:extLst>
          </p:cNvPr>
          <p:cNvSpPr>
            <a:spLocks noGrp="1"/>
          </p:cNvSpPr>
          <p:nvPr>
            <p:ph type="sldNum" sz="quarter" idx="4"/>
          </p:nvPr>
        </p:nvSpPr>
        <p:spPr/>
        <p:txBody>
          <a:bodyPr/>
          <a:lstStyle/>
          <a:p>
            <a:fld id="{6772EBC6-ED26-4E6E-B788-57763384189D}" type="slidenum">
              <a:rPr lang="en-US" smtClean="0"/>
              <a:pPr/>
              <a:t>5</a:t>
            </a:fld>
            <a:endParaRPr lang="en-US" dirty="0"/>
          </a:p>
        </p:txBody>
      </p:sp>
      <p:sp>
        <p:nvSpPr>
          <p:cNvPr id="7" name="TextBox 6">
            <a:extLst>
              <a:ext uri="{FF2B5EF4-FFF2-40B4-BE49-F238E27FC236}">
                <a16:creationId xmlns:a16="http://schemas.microsoft.com/office/drawing/2014/main" id="{32E0D2DB-2C1E-7A01-9640-4EFCC5E4FCBF}"/>
              </a:ext>
            </a:extLst>
          </p:cNvPr>
          <p:cNvSpPr txBox="1"/>
          <p:nvPr/>
        </p:nvSpPr>
        <p:spPr>
          <a:xfrm>
            <a:off x="458771" y="1098028"/>
            <a:ext cx="11201112" cy="1123384"/>
          </a:xfrm>
          <a:prstGeom prst="rect">
            <a:avLst/>
          </a:prstGeom>
          <a:noFill/>
        </p:spPr>
        <p:txBody>
          <a:bodyPr wrap="square" lIns="91440" tIns="45720" rIns="91440" bIns="45720" rtlCol="0" anchor="t">
            <a:spAutoFit/>
          </a:bodyPr>
          <a:lstStyle/>
          <a:p>
            <a:pPr>
              <a:buSzPts val="1000"/>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Of the US </a:t>
            </a:r>
            <a:r>
              <a:rPr lang="en-AU" sz="1400" kern="0" dirty="0">
                <a:solidFill>
                  <a:srgbClr val="242424"/>
                </a:solidFill>
                <a:latin typeface="Calibri" panose="020F0502020204030204" pitchFamily="34" charset="0"/>
                <a:ea typeface="Calibri" panose="020F0502020204030204" pitchFamily="34" charset="0"/>
                <a:cs typeface="Calibri" panose="020F0502020204030204" pitchFamily="34" charset="0"/>
              </a:rPr>
              <a:t>share market</a:t>
            </a: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 calendar year returns over the last 45 years, we can observe:</a:t>
            </a:r>
          </a:p>
          <a:p>
            <a:pPr>
              <a:buSzPts val="1000"/>
              <a:tabLst>
                <a:tab pos="457200" algn="l"/>
              </a:tabLst>
            </a:pPr>
            <a:endParaRPr lang="en-AU" sz="9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SzPts val="1000"/>
              <a:buFont typeface="Symbol" panose="05050102010706020507" pitchFamily="18" charset="2"/>
              <a:buChar char=""/>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Returns were negative approximately 11 out of 45 years – 24% of the time.</a:t>
            </a:r>
          </a:p>
          <a:p>
            <a:pPr marL="342900" indent="-342900">
              <a:buSzPts val="1000"/>
              <a:buFont typeface="Symbol" panose="05050102010706020507" pitchFamily="18" charset="2"/>
              <a:buChar char=""/>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Returns of -10% or worse, also known as ‘intra-year declines,’ occurred in 26 of 45 years – 60% of the </a:t>
            </a:r>
            <a:r>
              <a:rPr lang="en-AU" sz="1400" kern="0" dirty="0">
                <a:solidFill>
                  <a:srgbClr val="242424"/>
                </a:solidFill>
                <a:latin typeface="Calibri" panose="020F0502020204030204" pitchFamily="34" charset="0"/>
                <a:ea typeface="Calibri" panose="020F0502020204030204" pitchFamily="34" charset="0"/>
                <a:cs typeface="Calibri" panose="020F0502020204030204" pitchFamily="34" charset="0"/>
              </a:rPr>
              <a:t>time</a:t>
            </a: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a:t>
            </a:r>
            <a:r>
              <a:rPr lang="en-AU" sz="1400" kern="0" dirty="0">
                <a:solidFill>
                  <a:srgbClr val="242424"/>
                </a:solidFill>
                <a:latin typeface="Calibri" panose="020F0502020204030204" pitchFamily="34" charset="0"/>
                <a:ea typeface="Calibri" panose="020F0502020204030204" pitchFamily="34" charset="0"/>
                <a:cs typeface="Calibri" panose="020F0502020204030204" pitchFamily="34" charset="0"/>
              </a:rPr>
              <a:t> </a:t>
            </a:r>
          </a:p>
          <a:p>
            <a:pPr marL="342900" indent="-342900">
              <a:buSzPts val="1000"/>
              <a:buFont typeface="Symbol" panose="05050102010706020507" pitchFamily="18" charset="2"/>
              <a:buChar char=""/>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The average annual return was +10.90%, despite the average intra-year decline being -14.1%.</a:t>
            </a:r>
            <a:endParaRPr lang="en-AU" sz="14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D8010DE7-16D0-4A7C-6B23-29D8D6E99F7B}"/>
              </a:ext>
            </a:extLst>
          </p:cNvPr>
          <p:cNvPicPr>
            <a:picLocks noChangeAspect="1"/>
          </p:cNvPicPr>
          <p:nvPr/>
        </p:nvPicPr>
        <p:blipFill>
          <a:blip r:embed="rId2"/>
          <a:stretch>
            <a:fillRect/>
          </a:stretch>
        </p:blipFill>
        <p:spPr>
          <a:xfrm>
            <a:off x="1773382" y="2221412"/>
            <a:ext cx="7924626" cy="3824477"/>
          </a:xfrm>
          <a:prstGeom prst="rect">
            <a:avLst/>
          </a:prstGeom>
        </p:spPr>
      </p:pic>
      <p:sp>
        <p:nvSpPr>
          <p:cNvPr id="6" name="TextBox 5">
            <a:extLst>
              <a:ext uri="{FF2B5EF4-FFF2-40B4-BE49-F238E27FC236}">
                <a16:creationId xmlns:a16="http://schemas.microsoft.com/office/drawing/2014/main" id="{7A0329AB-A707-6114-161D-D09FCFCD37A3}"/>
              </a:ext>
            </a:extLst>
          </p:cNvPr>
          <p:cNvSpPr txBox="1"/>
          <p:nvPr/>
        </p:nvSpPr>
        <p:spPr>
          <a:xfrm>
            <a:off x="10418618" y="2982312"/>
            <a:ext cx="1055993" cy="1492716"/>
          </a:xfrm>
          <a:prstGeom prst="rect">
            <a:avLst/>
          </a:prstGeom>
          <a:solidFill>
            <a:schemeClr val="tx2">
              <a:lumMod val="10000"/>
              <a:lumOff val="90000"/>
            </a:schemeClr>
          </a:solidFill>
          <a:ln>
            <a:noFill/>
          </a:ln>
        </p:spPr>
        <p:txBody>
          <a:bodyPr wrap="square" rtlCol="0">
            <a:spAutoFit/>
          </a:bodyPr>
          <a:lstStyle/>
          <a:p>
            <a:r>
              <a:rPr lang="en-AU" sz="1100" b="1"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Grey bars </a:t>
            </a:r>
            <a:r>
              <a:rPr lang="en-AU" sz="1100" dirty="0">
                <a:latin typeface="Calibri" panose="020F0502020204030204" pitchFamily="34" charset="0"/>
                <a:ea typeface="Calibri" panose="020F0502020204030204" pitchFamily="34" charset="0"/>
                <a:cs typeface="Calibri" panose="020F0502020204030204" pitchFamily="34" charset="0"/>
              </a:rPr>
              <a:t>= </a:t>
            </a:r>
          </a:p>
          <a:p>
            <a:r>
              <a:rPr lang="en-AU" sz="1100" dirty="0">
                <a:latin typeface="Calibri" panose="020F0502020204030204" pitchFamily="34" charset="0"/>
                <a:ea typeface="Calibri" panose="020F0502020204030204" pitchFamily="34" charset="0"/>
                <a:cs typeface="Calibri" panose="020F0502020204030204" pitchFamily="34" charset="0"/>
              </a:rPr>
              <a:t>calendar year total returns </a:t>
            </a:r>
          </a:p>
          <a:p>
            <a:endParaRPr lang="en-AU" sz="1400" dirty="0">
              <a:latin typeface="Calibri" panose="020F0502020204030204" pitchFamily="34" charset="0"/>
              <a:ea typeface="Calibri" panose="020F0502020204030204" pitchFamily="34" charset="0"/>
              <a:cs typeface="Calibri" panose="020F0502020204030204" pitchFamily="34" charset="0"/>
            </a:endParaRPr>
          </a:p>
          <a:p>
            <a:r>
              <a:rPr lang="en-AU" sz="1100" dirty="0">
                <a:solidFill>
                  <a:srgbClr val="FF0000"/>
                </a:solidFill>
                <a:latin typeface="Calibri" panose="020F0502020204030204" pitchFamily="34" charset="0"/>
                <a:ea typeface="Calibri" panose="020F0502020204030204" pitchFamily="34" charset="0"/>
                <a:cs typeface="Calibri" panose="020F0502020204030204" pitchFamily="34" charset="0"/>
              </a:rPr>
              <a:t>Red dots </a:t>
            </a:r>
            <a:r>
              <a:rPr lang="en-AU" sz="1100" dirty="0">
                <a:latin typeface="Calibri" panose="020F0502020204030204" pitchFamily="34" charset="0"/>
                <a:ea typeface="Calibri" panose="020F0502020204030204" pitchFamily="34" charset="0"/>
                <a:cs typeface="Calibri" panose="020F0502020204030204" pitchFamily="34" charset="0"/>
              </a:rPr>
              <a:t>=</a:t>
            </a:r>
          </a:p>
          <a:p>
            <a:r>
              <a:rPr lang="en-AU" sz="1100" dirty="0">
                <a:latin typeface="Calibri" panose="020F0502020204030204" pitchFamily="34" charset="0"/>
                <a:ea typeface="Calibri" panose="020F0502020204030204" pitchFamily="34" charset="0"/>
                <a:cs typeface="Calibri" panose="020F0502020204030204" pitchFamily="34" charset="0"/>
              </a:rPr>
              <a:t>intra year worst % decline </a:t>
            </a:r>
            <a:endParaRPr lang="en-AU"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2061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4C023-21A5-AB16-1F2F-02C49A9C21FB}"/>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202FFB28-75C8-2351-A30A-4D15D083CDB8}"/>
              </a:ext>
            </a:extLst>
          </p:cNvPr>
          <p:cNvSpPr>
            <a:spLocks noGrp="1"/>
          </p:cNvSpPr>
          <p:nvPr>
            <p:ph type="body" sz="quarter" idx="10"/>
          </p:nvPr>
        </p:nvSpPr>
        <p:spPr>
          <a:xfrm>
            <a:off x="495444" y="529673"/>
            <a:ext cx="11237785" cy="501128"/>
          </a:xfrm>
        </p:spPr>
        <p:txBody>
          <a:bodyPr/>
          <a:lstStyle/>
          <a:p>
            <a:r>
              <a:rPr lang="en-US" sz="2000" b="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UK FTSE All-Share Index </a:t>
            </a:r>
            <a:r>
              <a:rPr lang="en-US" sz="1600"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(Total Return) | January 1986 – December 2024</a:t>
            </a:r>
            <a:endParaRPr lang="en-US" sz="2400"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0980852D-54F0-BF75-2FC2-41402B80043B}"/>
              </a:ext>
            </a:extLst>
          </p:cNvPr>
          <p:cNvSpPr txBox="1"/>
          <p:nvPr/>
        </p:nvSpPr>
        <p:spPr>
          <a:xfrm>
            <a:off x="458771" y="1030801"/>
            <a:ext cx="9615948" cy="646331"/>
          </a:xfrm>
          <a:prstGeom prst="rect">
            <a:avLst/>
          </a:prstGeom>
          <a:noFill/>
        </p:spPr>
        <p:txBody>
          <a:bodyPr wrap="square">
            <a:spAutoFit/>
          </a:bodyPr>
          <a:lstStyle/>
          <a:p>
            <a:r>
              <a:rPr lang="en-AU" sz="1800" dirty="0">
                <a:effectLst/>
                <a:latin typeface="Aptos" panose="020B0004020202020204" pitchFamily="34" charset="0"/>
                <a:ea typeface="Aptos" panose="020B0004020202020204" pitchFamily="34" charset="0"/>
                <a:cs typeface="Aptos" panose="020B0004020202020204" pitchFamily="34" charset="0"/>
              </a:rPr>
              <a:t> </a:t>
            </a:r>
          </a:p>
          <a:p>
            <a:pPr marL="342900" indent="-342900" algn="l">
              <a:buFont typeface="Arial" panose="020B0604020202020204" pitchFamily="34" charset="0"/>
              <a:buChar char="•"/>
            </a:pPr>
            <a:endParaRPr lang="en-US" dirty="0">
              <a:latin typeface="Aptos" panose="020B0004020202020204" pitchFamily="34" charset="0"/>
            </a:endParaRPr>
          </a:p>
        </p:txBody>
      </p:sp>
      <p:sp>
        <p:nvSpPr>
          <p:cNvPr id="5" name="Slide Number Placeholder 4">
            <a:extLst>
              <a:ext uri="{FF2B5EF4-FFF2-40B4-BE49-F238E27FC236}">
                <a16:creationId xmlns:a16="http://schemas.microsoft.com/office/drawing/2014/main" id="{30071439-2F34-CB20-B866-6870213F1CE1}"/>
              </a:ext>
            </a:extLst>
          </p:cNvPr>
          <p:cNvSpPr>
            <a:spLocks noGrp="1"/>
          </p:cNvSpPr>
          <p:nvPr>
            <p:ph type="sldNum" sz="quarter" idx="4"/>
          </p:nvPr>
        </p:nvSpPr>
        <p:spPr/>
        <p:txBody>
          <a:bodyPr/>
          <a:lstStyle/>
          <a:p>
            <a:fld id="{6772EBC6-ED26-4E6E-B788-57763384189D}" type="slidenum">
              <a:rPr lang="en-US" smtClean="0"/>
              <a:pPr/>
              <a:t>6</a:t>
            </a:fld>
            <a:endParaRPr lang="en-US" dirty="0"/>
          </a:p>
        </p:txBody>
      </p:sp>
      <p:sp>
        <p:nvSpPr>
          <p:cNvPr id="7" name="TextBox 6">
            <a:extLst>
              <a:ext uri="{FF2B5EF4-FFF2-40B4-BE49-F238E27FC236}">
                <a16:creationId xmlns:a16="http://schemas.microsoft.com/office/drawing/2014/main" id="{C1DC9202-2B57-AADF-DDDB-7CAECD2356B6}"/>
              </a:ext>
            </a:extLst>
          </p:cNvPr>
          <p:cNvSpPr txBox="1"/>
          <p:nvPr/>
        </p:nvSpPr>
        <p:spPr>
          <a:xfrm>
            <a:off x="495444" y="1137016"/>
            <a:ext cx="11500613" cy="954107"/>
          </a:xfrm>
          <a:prstGeom prst="rect">
            <a:avLst/>
          </a:prstGeom>
          <a:noFill/>
        </p:spPr>
        <p:txBody>
          <a:bodyPr wrap="square" rtlCol="0">
            <a:spAutoFit/>
          </a:bodyPr>
          <a:lstStyle/>
          <a:p>
            <a:pPr>
              <a:buSzPts val="1000"/>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Of the UK </a:t>
            </a:r>
            <a:r>
              <a:rPr lang="en-AU" sz="1400" kern="0" dirty="0">
                <a:solidFill>
                  <a:srgbClr val="242424"/>
                </a:solidFill>
                <a:latin typeface="Calibri" panose="020F0502020204030204" pitchFamily="34" charset="0"/>
                <a:ea typeface="Calibri" panose="020F0502020204030204" pitchFamily="34" charset="0"/>
                <a:cs typeface="Calibri" panose="020F0502020204030204" pitchFamily="34" charset="0"/>
              </a:rPr>
              <a:t>share market</a:t>
            </a: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 calendar year returns over the last 39 years, we can observe:</a:t>
            </a:r>
          </a:p>
          <a:p>
            <a:pPr marL="342900" lvl="0" indent="-342900">
              <a:buSzPts val="1000"/>
              <a:buFont typeface="Symbol" panose="05050102010706020507" pitchFamily="18" charset="2"/>
              <a:buChar char=""/>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Returns were negative approximately 12 out of 39 years – 31% of the time.</a:t>
            </a:r>
            <a:endParaRPr lang="en-AU" sz="14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SzPts val="1000"/>
              <a:buFont typeface="Symbol" panose="05050102010706020507" pitchFamily="18" charset="2"/>
              <a:buChar char=""/>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Returns of -10% or worse, also known as ‘intra-year declines,’ occurred in 26 out of 39 years – 67% of the time.</a:t>
            </a:r>
            <a:endParaRPr lang="en-AU" sz="14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SzPts val="1000"/>
              <a:buFont typeface="Symbol" panose="05050102010706020507" pitchFamily="18" charset="2"/>
              <a:buChar char=""/>
              <a:tabLst>
                <a:tab pos="457200" algn="l"/>
              </a:tabLst>
            </a:pPr>
            <a:r>
              <a:rPr lang="en-AU" sz="1400" kern="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The average annual return was +9.77%, despite the average intra-year decline being -15.5%.</a:t>
            </a:r>
            <a:endParaRPr lang="en-AU" sz="1400" kern="10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3D535B4D-9120-0272-6095-D5FADFC08708}"/>
              </a:ext>
            </a:extLst>
          </p:cNvPr>
          <p:cNvPicPr>
            <a:picLocks noChangeAspect="1"/>
          </p:cNvPicPr>
          <p:nvPr/>
        </p:nvPicPr>
        <p:blipFill>
          <a:blip r:embed="rId2"/>
          <a:stretch>
            <a:fillRect/>
          </a:stretch>
        </p:blipFill>
        <p:spPr>
          <a:xfrm>
            <a:off x="1382487" y="2178261"/>
            <a:ext cx="8546604" cy="3776226"/>
          </a:xfrm>
          <a:prstGeom prst="rect">
            <a:avLst/>
          </a:prstGeom>
        </p:spPr>
      </p:pic>
      <p:sp>
        <p:nvSpPr>
          <p:cNvPr id="2" name="TextBox 1">
            <a:extLst>
              <a:ext uri="{FF2B5EF4-FFF2-40B4-BE49-F238E27FC236}">
                <a16:creationId xmlns:a16="http://schemas.microsoft.com/office/drawing/2014/main" id="{DF6DE4AB-F041-B986-2ECF-DEF3677B6338}"/>
              </a:ext>
            </a:extLst>
          </p:cNvPr>
          <p:cNvSpPr txBox="1"/>
          <p:nvPr/>
        </p:nvSpPr>
        <p:spPr>
          <a:xfrm>
            <a:off x="10474037" y="3176276"/>
            <a:ext cx="1055993" cy="1492716"/>
          </a:xfrm>
          <a:prstGeom prst="rect">
            <a:avLst/>
          </a:prstGeom>
          <a:solidFill>
            <a:schemeClr val="tx2">
              <a:lumMod val="10000"/>
              <a:lumOff val="90000"/>
            </a:schemeClr>
          </a:solidFill>
          <a:ln>
            <a:noFill/>
          </a:ln>
        </p:spPr>
        <p:txBody>
          <a:bodyPr wrap="square" rtlCol="0">
            <a:spAutoFit/>
          </a:bodyPr>
          <a:lstStyle/>
          <a:p>
            <a:r>
              <a:rPr lang="en-AU" sz="1100" b="1"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Grey bars </a:t>
            </a:r>
            <a:r>
              <a:rPr lang="en-AU" sz="1100" dirty="0">
                <a:latin typeface="Calibri" panose="020F0502020204030204" pitchFamily="34" charset="0"/>
                <a:ea typeface="Calibri" panose="020F0502020204030204" pitchFamily="34" charset="0"/>
                <a:cs typeface="Calibri" panose="020F0502020204030204" pitchFamily="34" charset="0"/>
              </a:rPr>
              <a:t>= </a:t>
            </a:r>
          </a:p>
          <a:p>
            <a:r>
              <a:rPr lang="en-AU" sz="1100" dirty="0">
                <a:latin typeface="Calibri" panose="020F0502020204030204" pitchFamily="34" charset="0"/>
                <a:ea typeface="Calibri" panose="020F0502020204030204" pitchFamily="34" charset="0"/>
                <a:cs typeface="Calibri" panose="020F0502020204030204" pitchFamily="34" charset="0"/>
              </a:rPr>
              <a:t>calendar year total returns </a:t>
            </a:r>
          </a:p>
          <a:p>
            <a:endParaRPr lang="en-AU" sz="1400" dirty="0">
              <a:latin typeface="Calibri" panose="020F0502020204030204" pitchFamily="34" charset="0"/>
              <a:ea typeface="Calibri" panose="020F0502020204030204" pitchFamily="34" charset="0"/>
              <a:cs typeface="Calibri" panose="020F0502020204030204" pitchFamily="34" charset="0"/>
            </a:endParaRPr>
          </a:p>
          <a:p>
            <a:r>
              <a:rPr lang="en-AU" sz="1100" dirty="0">
                <a:solidFill>
                  <a:srgbClr val="FF0000"/>
                </a:solidFill>
                <a:latin typeface="Calibri" panose="020F0502020204030204" pitchFamily="34" charset="0"/>
                <a:ea typeface="Calibri" panose="020F0502020204030204" pitchFamily="34" charset="0"/>
                <a:cs typeface="Calibri" panose="020F0502020204030204" pitchFamily="34" charset="0"/>
              </a:rPr>
              <a:t>Red dots </a:t>
            </a:r>
            <a:r>
              <a:rPr lang="en-AU" sz="1100" dirty="0">
                <a:latin typeface="Calibri" panose="020F0502020204030204" pitchFamily="34" charset="0"/>
                <a:ea typeface="Calibri" panose="020F0502020204030204" pitchFamily="34" charset="0"/>
                <a:cs typeface="Calibri" panose="020F0502020204030204" pitchFamily="34" charset="0"/>
              </a:rPr>
              <a:t>=</a:t>
            </a:r>
          </a:p>
          <a:p>
            <a:r>
              <a:rPr lang="en-AU" sz="1100" dirty="0">
                <a:latin typeface="Calibri" panose="020F0502020204030204" pitchFamily="34" charset="0"/>
                <a:ea typeface="Calibri" panose="020F0502020204030204" pitchFamily="34" charset="0"/>
                <a:cs typeface="Calibri" panose="020F0502020204030204" pitchFamily="34" charset="0"/>
              </a:rPr>
              <a:t>intra year worst % decline </a:t>
            </a:r>
            <a:endParaRPr lang="en-AU"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451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B249C-0853-1EFD-2A48-6930F44378B4}"/>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083C9400-E834-7C75-2CBB-5BD4B1E9FA1E}"/>
              </a:ext>
            </a:extLst>
          </p:cNvPr>
          <p:cNvSpPr>
            <a:spLocks noGrp="1"/>
          </p:cNvSpPr>
          <p:nvPr>
            <p:ph type="body" sz="quarter" idx="10"/>
          </p:nvPr>
        </p:nvSpPr>
        <p:spPr>
          <a:xfrm>
            <a:off x="495444" y="529673"/>
            <a:ext cx="11237785" cy="501128"/>
          </a:xfrm>
        </p:spPr>
        <p:txBody>
          <a:bodyPr/>
          <a:lstStyle/>
          <a:p>
            <a:r>
              <a:rPr lang="en-US" sz="2000" b="1" dirty="0">
                <a:solidFill>
                  <a:schemeClr val="accent1"/>
                </a:solidFill>
                <a:latin typeface="Calibri" panose="020F0502020204030204" pitchFamily="34" charset="0"/>
                <a:ea typeface="Calibri" panose="020F0502020204030204" pitchFamily="34" charset="0"/>
                <a:cs typeface="Calibri" panose="020F0502020204030204" pitchFamily="34" charset="0"/>
              </a:rPr>
              <a:t>Other Key Insights</a:t>
            </a:r>
          </a:p>
        </p:txBody>
      </p:sp>
      <p:sp>
        <p:nvSpPr>
          <p:cNvPr id="9" name="TextBox 8">
            <a:extLst>
              <a:ext uri="{FF2B5EF4-FFF2-40B4-BE49-F238E27FC236}">
                <a16:creationId xmlns:a16="http://schemas.microsoft.com/office/drawing/2014/main" id="{AE3F52BB-63D7-BB15-A251-B9E15FEE4CE7}"/>
              </a:ext>
            </a:extLst>
          </p:cNvPr>
          <p:cNvSpPr txBox="1"/>
          <p:nvPr/>
        </p:nvSpPr>
        <p:spPr>
          <a:xfrm>
            <a:off x="458771" y="1030801"/>
            <a:ext cx="9615948" cy="646331"/>
          </a:xfrm>
          <a:prstGeom prst="rect">
            <a:avLst/>
          </a:prstGeom>
          <a:noFill/>
        </p:spPr>
        <p:txBody>
          <a:bodyPr wrap="square">
            <a:spAutoFit/>
          </a:bodyPr>
          <a:lstStyle/>
          <a:p>
            <a:r>
              <a:rPr lang="en-AU" sz="1800" dirty="0">
                <a:effectLst/>
                <a:latin typeface="Aptos" panose="020B0004020202020204" pitchFamily="34" charset="0"/>
                <a:ea typeface="Aptos" panose="020B0004020202020204" pitchFamily="34" charset="0"/>
                <a:cs typeface="Aptos" panose="020B0004020202020204" pitchFamily="34" charset="0"/>
              </a:rPr>
              <a:t> </a:t>
            </a:r>
          </a:p>
          <a:p>
            <a:pPr marL="342900" indent="-342900" algn="l">
              <a:buFont typeface="Arial" panose="020B0604020202020204" pitchFamily="34" charset="0"/>
              <a:buChar char="•"/>
            </a:pPr>
            <a:endParaRPr lang="en-US" dirty="0">
              <a:latin typeface="Aptos" panose="020B0004020202020204" pitchFamily="34" charset="0"/>
            </a:endParaRPr>
          </a:p>
        </p:txBody>
      </p:sp>
      <p:sp>
        <p:nvSpPr>
          <p:cNvPr id="5" name="Slide Number Placeholder 4">
            <a:extLst>
              <a:ext uri="{FF2B5EF4-FFF2-40B4-BE49-F238E27FC236}">
                <a16:creationId xmlns:a16="http://schemas.microsoft.com/office/drawing/2014/main" id="{3573CF59-9DCD-CF19-2EE4-2E36B22DF331}"/>
              </a:ext>
            </a:extLst>
          </p:cNvPr>
          <p:cNvSpPr>
            <a:spLocks noGrp="1"/>
          </p:cNvSpPr>
          <p:nvPr>
            <p:ph type="sldNum" sz="quarter" idx="4"/>
          </p:nvPr>
        </p:nvSpPr>
        <p:spPr/>
        <p:txBody>
          <a:bodyPr/>
          <a:lstStyle/>
          <a:p>
            <a:fld id="{6772EBC6-ED26-4E6E-B788-57763384189D}" type="slidenum">
              <a:rPr lang="en-US" smtClean="0"/>
              <a:pPr/>
              <a:t>7</a:t>
            </a:fld>
            <a:endParaRPr lang="en-US" dirty="0"/>
          </a:p>
        </p:txBody>
      </p:sp>
      <p:sp>
        <p:nvSpPr>
          <p:cNvPr id="7" name="TextBox 6">
            <a:extLst>
              <a:ext uri="{FF2B5EF4-FFF2-40B4-BE49-F238E27FC236}">
                <a16:creationId xmlns:a16="http://schemas.microsoft.com/office/drawing/2014/main" id="{64667625-7C7E-77C1-903F-8F838824348A}"/>
              </a:ext>
            </a:extLst>
          </p:cNvPr>
          <p:cNvSpPr txBox="1"/>
          <p:nvPr/>
        </p:nvSpPr>
        <p:spPr>
          <a:xfrm>
            <a:off x="458771" y="1030801"/>
            <a:ext cx="11632265" cy="2308324"/>
          </a:xfrm>
          <a:prstGeom prst="rect">
            <a:avLst/>
          </a:prstGeom>
          <a:noFill/>
        </p:spPr>
        <p:txBody>
          <a:bodyPr wrap="square" rtlCol="0">
            <a:spAutoFit/>
          </a:bodyPr>
          <a:lstStyle/>
          <a:p>
            <a:r>
              <a:rPr lang="en-AU" sz="1600" kern="100" dirty="0">
                <a:effectLst/>
                <a:latin typeface="Calibri" panose="020F0502020204030204" pitchFamily="34" charset="0"/>
                <a:ea typeface="Calibri" panose="020F0502020204030204" pitchFamily="34" charset="0"/>
                <a:cs typeface="Calibri" panose="020F0502020204030204" pitchFamily="34" charset="0"/>
              </a:rPr>
              <a:t>The following charts reflect the incidence of more significant declines in global shares, represented by the term – ‘bear market’, which equates to a decline of &gt; negative -20%, since 1970.</a:t>
            </a:r>
          </a:p>
          <a:p>
            <a:endParaRPr lang="en-AU" sz="1600" kern="100" dirty="0">
              <a:effectLst/>
              <a:latin typeface="Calibri" panose="020F0502020204030204" pitchFamily="34" charset="0"/>
              <a:ea typeface="Calibri" panose="020F0502020204030204" pitchFamily="34" charset="0"/>
              <a:cs typeface="Calibri" panose="020F0502020204030204" pitchFamily="34" charset="0"/>
            </a:endParaRPr>
          </a:p>
          <a:p>
            <a:r>
              <a:rPr lang="en-AU" sz="1600" kern="100" dirty="0">
                <a:effectLst/>
                <a:latin typeface="Calibri" panose="020F0502020204030204" pitchFamily="34" charset="0"/>
                <a:ea typeface="Calibri" panose="020F0502020204030204" pitchFamily="34" charset="0"/>
                <a:cs typeface="Calibri" panose="020F0502020204030204" pitchFamily="34" charset="0"/>
              </a:rPr>
              <a:t>Of note;</a:t>
            </a:r>
          </a:p>
          <a:p>
            <a:pPr marL="285750" lvl="0" indent="-285750">
              <a:buFont typeface="Arial" panose="020B0604020202020204" pitchFamily="34" charset="0"/>
              <a:buChar char="•"/>
            </a:pPr>
            <a:r>
              <a:rPr lang="en-AU" sz="1600" kern="100" dirty="0">
                <a:effectLst/>
                <a:latin typeface="Calibri" panose="020F0502020204030204" pitchFamily="34" charset="0"/>
                <a:ea typeface="Calibri" panose="020F0502020204030204" pitchFamily="34" charset="0"/>
                <a:cs typeface="Calibri" panose="020F0502020204030204" pitchFamily="34" charset="0"/>
              </a:rPr>
              <a:t>There have been 12 bear markets in global equity markets since 1970.</a:t>
            </a:r>
          </a:p>
          <a:p>
            <a:pPr marL="285750" lvl="0" indent="-285750">
              <a:buFont typeface="Arial" panose="020B0604020202020204" pitchFamily="34" charset="0"/>
              <a:buChar char="•"/>
            </a:pPr>
            <a:r>
              <a:rPr lang="en-AU" sz="1600" kern="100" dirty="0">
                <a:effectLst/>
                <a:latin typeface="Calibri" panose="020F0502020204030204" pitchFamily="34" charset="0"/>
                <a:ea typeface="Calibri" panose="020F0502020204030204" pitchFamily="34" charset="0"/>
                <a:cs typeface="Calibri" panose="020F0502020204030204" pitchFamily="34" charset="0"/>
              </a:rPr>
              <a:t>On average, bear markets have declined by -31% from their previous peak to trough.</a:t>
            </a:r>
          </a:p>
          <a:p>
            <a:pPr marL="285750" indent="-285750">
              <a:buFont typeface="Arial" panose="020B0604020202020204" pitchFamily="34" charset="0"/>
              <a:buChar char="•"/>
            </a:pPr>
            <a:r>
              <a:rPr lang="en-AU" sz="1600" kern="100" dirty="0">
                <a:effectLst/>
                <a:latin typeface="Calibri" panose="020F0502020204030204" pitchFamily="34" charset="0"/>
                <a:ea typeface="Calibri" panose="020F0502020204030204" pitchFamily="34" charset="0"/>
                <a:cs typeface="Calibri" panose="020F0502020204030204" pitchFamily="34" charset="0"/>
              </a:rPr>
              <a:t>On average, bear markets have lasted 11 months, before prices recovered to their previous levels but importantly in many instances the recovery period has been shorter, catching out those who have attempted to time the random nature of financial market gyrations.</a:t>
            </a:r>
          </a:p>
          <a:p>
            <a:pPr marL="285750" lvl="0" indent="-285750">
              <a:buFont typeface="Arial" panose="020B0604020202020204" pitchFamily="34" charset="0"/>
              <a:buChar char="•"/>
            </a:pPr>
            <a:endParaRPr lang="en-AU" sz="16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descr="A graph with numbers and lines&#10;&#10;AI-generated content may be incorrect.">
            <a:extLst>
              <a:ext uri="{FF2B5EF4-FFF2-40B4-BE49-F238E27FC236}">
                <a16:creationId xmlns:a16="http://schemas.microsoft.com/office/drawing/2014/main" id="{09334D3E-4961-40A9-F034-574AED393F5F}"/>
              </a:ext>
            </a:extLst>
          </p:cNvPr>
          <p:cNvPicPr>
            <a:picLocks noChangeAspect="1"/>
          </p:cNvPicPr>
          <p:nvPr/>
        </p:nvPicPr>
        <p:blipFill>
          <a:blip r:embed="rId2"/>
          <a:stretch>
            <a:fillRect/>
          </a:stretch>
        </p:blipFill>
        <p:spPr>
          <a:xfrm>
            <a:off x="1864995" y="3537857"/>
            <a:ext cx="8462010" cy="2376428"/>
          </a:xfrm>
          <a:prstGeom prst="rect">
            <a:avLst/>
          </a:prstGeom>
        </p:spPr>
      </p:pic>
    </p:spTree>
    <p:extLst>
      <p:ext uri="{BB962C8B-B14F-4D97-AF65-F5344CB8AC3E}">
        <p14:creationId xmlns:p14="http://schemas.microsoft.com/office/powerpoint/2010/main" val="315570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E837BF-ABF4-C54A-49A7-96AB914F89F6}"/>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7B77A7D2-6A47-1E15-1B93-0537B78AFDCD}"/>
              </a:ext>
            </a:extLst>
          </p:cNvPr>
          <p:cNvSpPr>
            <a:spLocks noGrp="1"/>
          </p:cNvSpPr>
          <p:nvPr>
            <p:ph type="body" sz="quarter" idx="10"/>
          </p:nvPr>
        </p:nvSpPr>
        <p:spPr>
          <a:xfrm>
            <a:off x="495444" y="529673"/>
            <a:ext cx="11237785" cy="501128"/>
          </a:xfrm>
        </p:spPr>
        <p:txBody>
          <a:bodyPr/>
          <a:lstStyle/>
          <a:p>
            <a:r>
              <a:rPr lang="en-US" sz="2400" b="1" dirty="0">
                <a:solidFill>
                  <a:schemeClr val="tx2">
                    <a:lumMod val="90000"/>
                    <a:lumOff val="10000"/>
                  </a:schemeClr>
                </a:solidFill>
                <a:latin typeface="Calibri" panose="020F0502020204030204" pitchFamily="34" charset="0"/>
                <a:ea typeface="Calibri" panose="020F0502020204030204" pitchFamily="34" charset="0"/>
                <a:cs typeface="Calibri" panose="020F0502020204030204" pitchFamily="34" charset="0"/>
              </a:rPr>
              <a:t>Consumer Sentiment Index + subsequent 1 Year US Sharemarket Returns </a:t>
            </a:r>
          </a:p>
        </p:txBody>
      </p:sp>
      <p:sp>
        <p:nvSpPr>
          <p:cNvPr id="9" name="TextBox 8">
            <a:extLst>
              <a:ext uri="{FF2B5EF4-FFF2-40B4-BE49-F238E27FC236}">
                <a16:creationId xmlns:a16="http://schemas.microsoft.com/office/drawing/2014/main" id="{8F123221-DDD9-844C-7782-93E952A8AED6}"/>
              </a:ext>
            </a:extLst>
          </p:cNvPr>
          <p:cNvSpPr txBox="1"/>
          <p:nvPr/>
        </p:nvSpPr>
        <p:spPr>
          <a:xfrm>
            <a:off x="458771" y="1030801"/>
            <a:ext cx="9615948" cy="646331"/>
          </a:xfrm>
          <a:prstGeom prst="rect">
            <a:avLst/>
          </a:prstGeom>
          <a:noFill/>
        </p:spPr>
        <p:txBody>
          <a:bodyPr wrap="square">
            <a:spAutoFit/>
          </a:bodyPr>
          <a:lstStyle/>
          <a:p>
            <a:r>
              <a:rPr lang="en-AU" sz="1800" dirty="0">
                <a:effectLst/>
                <a:latin typeface="Aptos" panose="020B0004020202020204" pitchFamily="34" charset="0"/>
                <a:ea typeface="Aptos" panose="020B0004020202020204" pitchFamily="34" charset="0"/>
                <a:cs typeface="Aptos" panose="020B0004020202020204" pitchFamily="34" charset="0"/>
              </a:rPr>
              <a:t> </a:t>
            </a:r>
          </a:p>
          <a:p>
            <a:pPr marL="342900" indent="-342900" algn="l">
              <a:buFont typeface="Arial" panose="020B0604020202020204" pitchFamily="34" charset="0"/>
              <a:buChar char="•"/>
            </a:pPr>
            <a:endParaRPr lang="en-US" dirty="0">
              <a:latin typeface="Aptos" panose="020B0004020202020204" pitchFamily="34" charset="0"/>
            </a:endParaRPr>
          </a:p>
        </p:txBody>
      </p:sp>
      <p:sp>
        <p:nvSpPr>
          <p:cNvPr id="5" name="Slide Number Placeholder 4">
            <a:extLst>
              <a:ext uri="{FF2B5EF4-FFF2-40B4-BE49-F238E27FC236}">
                <a16:creationId xmlns:a16="http://schemas.microsoft.com/office/drawing/2014/main" id="{6C56597B-ACD0-078B-6C75-0DC2AC3A0D5C}"/>
              </a:ext>
            </a:extLst>
          </p:cNvPr>
          <p:cNvSpPr>
            <a:spLocks noGrp="1"/>
          </p:cNvSpPr>
          <p:nvPr>
            <p:ph type="sldNum" sz="quarter" idx="4"/>
          </p:nvPr>
        </p:nvSpPr>
        <p:spPr/>
        <p:txBody>
          <a:bodyPr/>
          <a:lstStyle/>
          <a:p>
            <a:fld id="{6772EBC6-ED26-4E6E-B788-57763384189D}" type="slidenum">
              <a:rPr lang="en-US" smtClean="0"/>
              <a:pPr/>
              <a:t>8</a:t>
            </a:fld>
            <a:endParaRPr lang="en-US" dirty="0"/>
          </a:p>
        </p:txBody>
      </p:sp>
      <p:pic>
        <p:nvPicPr>
          <p:cNvPr id="2" name="Picture 1" descr="A graph of stock market returns&#10;&#10;AI-generated content may be incorrect.">
            <a:extLst>
              <a:ext uri="{FF2B5EF4-FFF2-40B4-BE49-F238E27FC236}">
                <a16:creationId xmlns:a16="http://schemas.microsoft.com/office/drawing/2014/main" id="{8826F501-9EB5-2287-1D10-13C0169D7EC7}"/>
              </a:ext>
            </a:extLst>
          </p:cNvPr>
          <p:cNvPicPr>
            <a:picLocks noChangeAspect="1"/>
          </p:cNvPicPr>
          <p:nvPr/>
        </p:nvPicPr>
        <p:blipFill>
          <a:blip r:embed="rId2"/>
          <a:stretch>
            <a:fillRect/>
          </a:stretch>
        </p:blipFill>
        <p:spPr>
          <a:xfrm>
            <a:off x="458771" y="1353966"/>
            <a:ext cx="8435847" cy="4589145"/>
          </a:xfrm>
          <a:prstGeom prst="rect">
            <a:avLst/>
          </a:prstGeom>
        </p:spPr>
      </p:pic>
      <p:sp>
        <p:nvSpPr>
          <p:cNvPr id="4" name="TextBox 3">
            <a:extLst>
              <a:ext uri="{FF2B5EF4-FFF2-40B4-BE49-F238E27FC236}">
                <a16:creationId xmlns:a16="http://schemas.microsoft.com/office/drawing/2014/main" id="{8A882929-F6F4-0A13-6948-A623B88B958C}"/>
              </a:ext>
            </a:extLst>
          </p:cNvPr>
          <p:cNvSpPr txBox="1"/>
          <p:nvPr/>
        </p:nvSpPr>
        <p:spPr>
          <a:xfrm>
            <a:off x="9688945" y="1871129"/>
            <a:ext cx="1819563" cy="1938992"/>
          </a:xfrm>
          <a:prstGeom prst="rect">
            <a:avLst/>
          </a:prstGeom>
          <a:solidFill>
            <a:schemeClr val="tx2">
              <a:lumMod val="10000"/>
              <a:lumOff val="90000"/>
            </a:schemeClr>
          </a:solidFill>
          <a:ln>
            <a:noFill/>
          </a:ln>
        </p:spPr>
        <p:txBody>
          <a:bodyPr wrap="square" rtlCol="0">
            <a:spAutoFit/>
          </a:bodyPr>
          <a:lstStyle/>
          <a:p>
            <a:r>
              <a:rPr lang="en-AU" sz="1200" b="1"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Grey Line </a:t>
            </a:r>
            <a:r>
              <a:rPr lang="en-AU" sz="1200" dirty="0">
                <a:latin typeface="Calibri" panose="020F0502020204030204" pitchFamily="34" charset="0"/>
                <a:ea typeface="Calibri" panose="020F0502020204030204" pitchFamily="34" charset="0"/>
                <a:cs typeface="Calibri" panose="020F0502020204030204" pitchFamily="34" charset="0"/>
              </a:rPr>
              <a:t>= </a:t>
            </a:r>
          </a:p>
          <a:p>
            <a:r>
              <a:rPr lang="en-AU" sz="1050" dirty="0">
                <a:latin typeface="Calibri" panose="020F0502020204030204" pitchFamily="34" charset="0"/>
                <a:ea typeface="Calibri" panose="020F0502020204030204" pitchFamily="34" charset="0"/>
                <a:cs typeface="Calibri" panose="020F0502020204030204" pitchFamily="34" charset="0"/>
              </a:rPr>
              <a:t>the University of Michigan Sentiment Index  (</a:t>
            </a:r>
            <a:r>
              <a:rPr lang="en-AU" sz="1000" dirty="0">
                <a:latin typeface="Calibri" panose="020F0502020204030204" pitchFamily="34" charset="0"/>
                <a:ea typeface="Calibri" panose="020F0502020204030204" pitchFamily="34" charset="0"/>
                <a:cs typeface="Calibri" panose="020F0502020204030204" pitchFamily="34" charset="0"/>
              </a:rPr>
              <a:t>surveying</a:t>
            </a:r>
            <a:r>
              <a:rPr lang="en-AU" sz="1050" dirty="0">
                <a:latin typeface="Calibri" panose="020F0502020204030204" pitchFamily="34" charset="0"/>
                <a:ea typeface="Calibri" panose="020F0502020204030204" pitchFamily="34" charset="0"/>
                <a:cs typeface="Calibri" panose="020F0502020204030204" pitchFamily="34" charset="0"/>
              </a:rPr>
              <a:t> 500 consumers monthly for their views on the economy, spending, savings…)</a:t>
            </a:r>
          </a:p>
          <a:p>
            <a:endParaRPr lang="en-AU" sz="1200" dirty="0">
              <a:latin typeface="Calibri" panose="020F0502020204030204" pitchFamily="34" charset="0"/>
              <a:ea typeface="Calibri" panose="020F0502020204030204" pitchFamily="34" charset="0"/>
              <a:cs typeface="Calibri" panose="020F0502020204030204" pitchFamily="34" charset="0"/>
            </a:endParaRPr>
          </a:p>
          <a:p>
            <a:r>
              <a:rPr lang="en-AU" sz="1200" b="1" dirty="0">
                <a:solidFill>
                  <a:srgbClr val="0070C0"/>
                </a:solidFill>
                <a:latin typeface="Calibri" panose="020F0502020204030204" pitchFamily="34" charset="0"/>
                <a:ea typeface="Calibri" panose="020F0502020204030204" pitchFamily="34" charset="0"/>
                <a:cs typeface="Calibri" panose="020F0502020204030204" pitchFamily="34" charset="0"/>
              </a:rPr>
              <a:t>Blue Dot &amp; % Return </a:t>
            </a:r>
            <a:r>
              <a:rPr lang="en-AU" sz="1100" dirty="0">
                <a:latin typeface="Calibri" panose="020F0502020204030204" pitchFamily="34" charset="0"/>
                <a:ea typeface="Calibri" panose="020F0502020204030204" pitchFamily="34" charset="0"/>
                <a:cs typeface="Calibri" panose="020F0502020204030204" pitchFamily="34" charset="0"/>
              </a:rPr>
              <a:t>= </a:t>
            </a:r>
            <a:r>
              <a:rPr lang="en-AU" sz="1050" dirty="0">
                <a:latin typeface="Calibri" panose="020F0502020204030204" pitchFamily="34" charset="0"/>
                <a:ea typeface="Calibri" panose="020F0502020204030204" pitchFamily="34" charset="0"/>
                <a:cs typeface="Calibri" panose="020F0502020204030204" pitchFamily="34" charset="0"/>
              </a:rPr>
              <a:t>the return of the US Sharemarket 12 months from the point on the Sentiment Index</a:t>
            </a:r>
            <a:endParaRPr lang="en-AU" sz="1200" dirty="0">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D06D202B-23D6-A983-7E76-E3C403927471}"/>
              </a:ext>
            </a:extLst>
          </p:cNvPr>
          <p:cNvSpPr txBox="1"/>
          <p:nvPr/>
        </p:nvSpPr>
        <p:spPr>
          <a:xfrm>
            <a:off x="9688945" y="4160335"/>
            <a:ext cx="1819563" cy="1384995"/>
          </a:xfrm>
          <a:prstGeom prst="rect">
            <a:avLst/>
          </a:prstGeom>
          <a:solidFill>
            <a:schemeClr val="tx2">
              <a:lumMod val="10000"/>
              <a:lumOff val="90000"/>
            </a:schemeClr>
          </a:solidFill>
          <a:ln>
            <a:noFill/>
          </a:ln>
        </p:spPr>
        <p:txBody>
          <a:bodyPr wrap="square" rtlCol="0">
            <a:spAutoFit/>
          </a:bodyPr>
          <a:lstStyle/>
          <a:p>
            <a:r>
              <a:rPr lang="en-AU" sz="1400" b="1" dirty="0">
                <a:latin typeface="Calibri" panose="020F0502020204030204" pitchFamily="34" charset="0"/>
                <a:ea typeface="Calibri" panose="020F0502020204030204" pitchFamily="34" charset="0"/>
                <a:cs typeface="Calibri" panose="020F0502020204030204" pitchFamily="34" charset="0"/>
              </a:rPr>
              <a:t>Key Observation </a:t>
            </a:r>
          </a:p>
          <a:p>
            <a:r>
              <a:rPr lang="en-AU" sz="1400" dirty="0">
                <a:latin typeface="Calibri" panose="020F0502020204030204" pitchFamily="34" charset="0"/>
                <a:ea typeface="Calibri" panose="020F0502020204030204" pitchFamily="34" charset="0"/>
                <a:cs typeface="Calibri" panose="020F0502020204030204" pitchFamily="34" charset="0"/>
              </a:rPr>
              <a:t>- Significant positive sharemarket returns often follow the lowest point of consumer sentiment </a:t>
            </a:r>
            <a:endParaRPr lang="en-AU" sz="1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0125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A2C26-AED6-7869-6D97-9AE319BF3E3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07409C8-A289-2920-7177-AEC4879E5147}"/>
              </a:ext>
            </a:extLst>
          </p:cNvPr>
          <p:cNvSpPr txBox="1"/>
          <p:nvPr/>
        </p:nvSpPr>
        <p:spPr>
          <a:xfrm>
            <a:off x="484557" y="1346487"/>
            <a:ext cx="11217585" cy="3939540"/>
          </a:xfrm>
          <a:prstGeom prst="rect">
            <a:avLst/>
          </a:prstGeom>
          <a:noFill/>
        </p:spPr>
        <p:txBody>
          <a:bodyPr wrap="square">
            <a:spAutoFit/>
          </a:bodyPr>
          <a:lstStyle/>
          <a:p>
            <a:r>
              <a:rPr lang="en-AU" sz="3200" u="sng" dirty="0">
                <a:solidFill>
                  <a:schemeClr val="bg1"/>
                </a:solidFill>
                <a:effectLst/>
                <a:latin typeface="Aptos" panose="020B0004020202020204" pitchFamily="34" charset="0"/>
                <a:ea typeface="Aptos" panose="020B0004020202020204" pitchFamily="34" charset="0"/>
                <a:cs typeface="Aptos" panose="020B0004020202020204" pitchFamily="34" charset="0"/>
              </a:rPr>
              <a:t>APW Partners</a:t>
            </a:r>
          </a:p>
          <a:p>
            <a:endParaRPr lang="en-AU" sz="2400" dirty="0">
              <a:solidFill>
                <a:schemeClr val="bg1"/>
              </a:solidFill>
              <a:effectLst/>
              <a:latin typeface="Aptos" panose="020B0004020202020204" pitchFamily="34" charset="0"/>
              <a:ea typeface="Aptos" panose="020B0004020202020204" pitchFamily="34" charset="0"/>
              <a:cs typeface="Aptos" panose="020B0004020202020204" pitchFamily="34" charset="0"/>
            </a:endParaRPr>
          </a:p>
          <a:p>
            <a:r>
              <a:rPr lang="en-AU" sz="2400" dirty="0">
                <a:solidFill>
                  <a:schemeClr val="bg1"/>
                </a:solidFill>
                <a:effectLst/>
                <a:latin typeface="Aptos" panose="020B0004020202020204" pitchFamily="34" charset="0"/>
                <a:ea typeface="Aptos" panose="020B0004020202020204" pitchFamily="34" charset="0"/>
                <a:cs typeface="Aptos" panose="020B0004020202020204" pitchFamily="34" charset="0"/>
              </a:rPr>
              <a:t>Gregory P Keady: </a:t>
            </a:r>
            <a:r>
              <a:rPr lang="en-AU" sz="2400" dirty="0">
                <a:solidFill>
                  <a:schemeClr val="tx2">
                    <a:lumMod val="25000"/>
                    <a:lumOff val="75000"/>
                  </a:schemeClr>
                </a:solidFill>
                <a:effectLst/>
                <a:latin typeface="Aptos" panose="020B0004020202020204" pitchFamily="34" charset="0"/>
                <a:ea typeface="Aptos" panose="020B0004020202020204" pitchFamily="34" charset="0"/>
                <a:cs typeface="Aptos" panose="020B0004020202020204" pitchFamily="34" charset="0"/>
                <a:hlinkClick r:id="rId2">
                  <a:extLst>
                    <a:ext uri="{A12FA001-AC4F-418D-AE19-62706E023703}">
                      <ahyp:hlinkClr xmlns:ahyp="http://schemas.microsoft.com/office/drawing/2018/hyperlinkcolor" val="tx"/>
                    </a:ext>
                  </a:extLst>
                </a:hlinkClick>
              </a:rPr>
              <a:t>gkeady@apwpartners.com.au</a:t>
            </a:r>
            <a:r>
              <a:rPr lang="en-AU" sz="2400" dirty="0">
                <a:solidFill>
                  <a:schemeClr val="tx2">
                    <a:lumMod val="25000"/>
                    <a:lumOff val="75000"/>
                  </a:schemeClr>
                </a:solidFill>
                <a:effectLst/>
                <a:latin typeface="Aptos" panose="020B0004020202020204" pitchFamily="34" charset="0"/>
                <a:ea typeface="Aptos" panose="020B0004020202020204" pitchFamily="34" charset="0"/>
                <a:cs typeface="Aptos" panose="020B0004020202020204" pitchFamily="34" charset="0"/>
              </a:rPr>
              <a:t>, </a:t>
            </a:r>
            <a:r>
              <a:rPr lang="en-AU" sz="2400" dirty="0">
                <a:solidFill>
                  <a:schemeClr val="bg1"/>
                </a:solidFill>
                <a:effectLst/>
                <a:latin typeface="Aptos" panose="020B0004020202020204" pitchFamily="34" charset="0"/>
                <a:ea typeface="Aptos" panose="020B0004020202020204" pitchFamily="34" charset="0"/>
                <a:cs typeface="Aptos" panose="020B0004020202020204" pitchFamily="34" charset="0"/>
              </a:rPr>
              <a:t>Tel: 0439 041 199</a:t>
            </a:r>
          </a:p>
          <a:p>
            <a:endParaRPr lang="en-AU" sz="2400" dirty="0">
              <a:solidFill>
                <a:schemeClr val="bg1"/>
              </a:solidFill>
              <a:latin typeface="Aptos" panose="020B0004020202020204" pitchFamily="34" charset="0"/>
              <a:ea typeface="Aptos" panose="020B0004020202020204" pitchFamily="34" charset="0"/>
              <a:cs typeface="Aptos" panose="020B0004020202020204" pitchFamily="34" charset="0"/>
            </a:endParaRPr>
          </a:p>
          <a:p>
            <a:r>
              <a:rPr lang="en-AU" sz="2400" dirty="0">
                <a:solidFill>
                  <a:schemeClr val="bg1"/>
                </a:solidFill>
                <a:latin typeface="Aptos" panose="020B0004020202020204" pitchFamily="34" charset="0"/>
                <a:ea typeface="Aptos" panose="020B0004020202020204" pitchFamily="34" charset="0"/>
                <a:cs typeface="Aptos" panose="020B0004020202020204" pitchFamily="34" charset="0"/>
              </a:rPr>
              <a:t>Jeff Wain:  </a:t>
            </a:r>
            <a:r>
              <a:rPr lang="en-AU" sz="2400" dirty="0">
                <a:solidFill>
                  <a:schemeClr val="tx2">
                    <a:lumMod val="25000"/>
                    <a:lumOff val="75000"/>
                  </a:schemeClr>
                </a:solidFill>
                <a:latin typeface="Aptos" panose="020B0004020202020204" pitchFamily="34" charset="0"/>
                <a:ea typeface="Aptos" panose="020B0004020202020204" pitchFamily="34" charset="0"/>
                <a:cs typeface="Aptos" panose="020B0004020202020204" pitchFamily="34" charset="0"/>
                <a:hlinkClick r:id="rId3">
                  <a:extLst>
                    <a:ext uri="{A12FA001-AC4F-418D-AE19-62706E023703}">
                      <ahyp:hlinkClr xmlns:ahyp="http://schemas.microsoft.com/office/drawing/2018/hyperlinkcolor" val="tx"/>
                    </a:ext>
                  </a:extLst>
                </a:hlinkClick>
              </a:rPr>
              <a:t>jwain@apwpartners.com.au</a:t>
            </a:r>
            <a:r>
              <a:rPr lang="en-AU" sz="2400" dirty="0">
                <a:solidFill>
                  <a:schemeClr val="tx2">
                    <a:lumMod val="25000"/>
                    <a:lumOff val="75000"/>
                  </a:schemeClr>
                </a:solidFill>
                <a:latin typeface="Aptos" panose="020B0004020202020204" pitchFamily="34" charset="0"/>
                <a:ea typeface="Aptos" panose="020B0004020202020204" pitchFamily="34" charset="0"/>
                <a:cs typeface="Aptos" panose="020B0004020202020204" pitchFamily="34" charset="0"/>
              </a:rPr>
              <a:t>, </a:t>
            </a:r>
            <a:r>
              <a:rPr lang="en-AU" sz="2400" dirty="0">
                <a:solidFill>
                  <a:schemeClr val="bg1"/>
                </a:solidFill>
                <a:latin typeface="Aptos" panose="020B0004020202020204" pitchFamily="34" charset="0"/>
                <a:ea typeface="Aptos" panose="020B0004020202020204" pitchFamily="34" charset="0"/>
                <a:cs typeface="Aptos" panose="020B0004020202020204" pitchFamily="34" charset="0"/>
              </a:rPr>
              <a:t>Tel: 0400 328 530</a:t>
            </a:r>
            <a:br>
              <a:rPr lang="en-AU" sz="2400" dirty="0">
                <a:solidFill>
                  <a:schemeClr val="bg1"/>
                </a:solidFill>
                <a:latin typeface="Aptos" panose="020B0004020202020204" pitchFamily="34" charset="0"/>
                <a:ea typeface="Aptos" panose="020B0004020202020204" pitchFamily="34" charset="0"/>
                <a:cs typeface="Aptos" panose="020B0004020202020204" pitchFamily="34" charset="0"/>
              </a:rPr>
            </a:br>
            <a:endParaRPr lang="en-AU" sz="2400" dirty="0">
              <a:solidFill>
                <a:schemeClr val="bg1"/>
              </a:solidFill>
              <a:latin typeface="Aptos" panose="020B0004020202020204" pitchFamily="34" charset="0"/>
              <a:ea typeface="Aptos" panose="020B0004020202020204" pitchFamily="34" charset="0"/>
              <a:cs typeface="Aptos" panose="020B0004020202020204" pitchFamily="34" charset="0"/>
            </a:endParaRPr>
          </a:p>
          <a:p>
            <a:r>
              <a:rPr lang="en-AU" sz="2400" dirty="0">
                <a:solidFill>
                  <a:schemeClr val="bg1"/>
                </a:solidFill>
                <a:effectLst/>
                <a:latin typeface="Aptos" panose="020B0004020202020204" pitchFamily="34" charset="0"/>
                <a:ea typeface="Aptos" panose="020B0004020202020204" pitchFamily="34" charset="0"/>
                <a:cs typeface="Aptos" panose="020B0004020202020204" pitchFamily="34" charset="0"/>
              </a:rPr>
              <a:t>Alistair Bett:  </a:t>
            </a:r>
            <a:r>
              <a:rPr lang="en-AU" sz="2400" dirty="0">
                <a:solidFill>
                  <a:schemeClr val="tx2">
                    <a:lumMod val="25000"/>
                    <a:lumOff val="75000"/>
                  </a:schemeClr>
                </a:solidFill>
                <a:effectLst/>
                <a:latin typeface="Aptos" panose="020B0004020202020204" pitchFamily="34" charset="0"/>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abett@apwpartners.com.au</a:t>
            </a:r>
            <a:r>
              <a:rPr lang="en-AU" sz="2400" dirty="0">
                <a:solidFill>
                  <a:schemeClr val="tx2">
                    <a:lumMod val="25000"/>
                    <a:lumOff val="75000"/>
                  </a:schemeClr>
                </a:solidFill>
                <a:effectLst/>
                <a:latin typeface="Aptos" panose="020B0004020202020204" pitchFamily="34" charset="0"/>
                <a:ea typeface="Aptos" panose="020B0004020202020204" pitchFamily="34" charset="0"/>
                <a:cs typeface="Aptos" panose="020B0004020202020204" pitchFamily="34" charset="0"/>
              </a:rPr>
              <a:t>, </a:t>
            </a:r>
            <a:r>
              <a:rPr lang="en-AU" sz="2400" dirty="0">
                <a:solidFill>
                  <a:schemeClr val="bg1"/>
                </a:solidFill>
                <a:effectLst/>
                <a:latin typeface="Aptos" panose="020B0004020202020204" pitchFamily="34" charset="0"/>
                <a:ea typeface="Aptos" panose="020B0004020202020204" pitchFamily="34" charset="0"/>
                <a:cs typeface="Aptos" panose="020B0004020202020204" pitchFamily="34" charset="0"/>
              </a:rPr>
              <a:t>Tel: 0411 205 350</a:t>
            </a:r>
          </a:p>
          <a:p>
            <a:endParaRPr lang="en-AU" sz="3200" dirty="0">
              <a:solidFill>
                <a:schemeClr val="bg1"/>
              </a:solidFill>
              <a:latin typeface="Aptos" panose="020B0004020202020204" pitchFamily="34" charset="0"/>
              <a:ea typeface="Aptos" panose="020B0004020202020204" pitchFamily="34" charset="0"/>
              <a:cs typeface="Aptos" panose="020B0004020202020204" pitchFamily="34" charset="0"/>
            </a:endParaRPr>
          </a:p>
          <a:p>
            <a:r>
              <a:rPr lang="en-AU" sz="2400" dirty="0">
                <a:solidFill>
                  <a:schemeClr val="bg1"/>
                </a:solidFill>
                <a:latin typeface="Aptos" panose="020B0004020202020204" pitchFamily="34" charset="0"/>
                <a:ea typeface="Aptos" panose="020B0004020202020204" pitchFamily="34" charset="0"/>
                <a:cs typeface="Aptos" panose="020B0004020202020204" pitchFamily="34" charset="0"/>
              </a:rPr>
              <a:t>Calvin Nee:  </a:t>
            </a:r>
            <a:r>
              <a:rPr lang="en-AU" sz="2400" dirty="0">
                <a:solidFill>
                  <a:schemeClr val="tx2">
                    <a:lumMod val="25000"/>
                    <a:lumOff val="75000"/>
                  </a:schemeClr>
                </a:solidFill>
                <a:latin typeface="Aptos" panose="020B0004020202020204" pitchFamily="34" charset="0"/>
                <a:ea typeface="Aptos" panose="020B0004020202020204" pitchFamily="34" charset="0"/>
                <a:cs typeface="Aptos" panose="020B0004020202020204" pitchFamily="34" charset="0"/>
                <a:hlinkClick r:id="rId5">
                  <a:extLst>
                    <a:ext uri="{A12FA001-AC4F-418D-AE19-62706E023703}">
                      <ahyp:hlinkClr xmlns:ahyp="http://schemas.microsoft.com/office/drawing/2018/hyperlinkcolor" val="tx"/>
                    </a:ext>
                  </a:extLst>
                </a:hlinkClick>
              </a:rPr>
              <a:t>cnee@apwpartners.com.au</a:t>
            </a:r>
            <a:r>
              <a:rPr lang="en-AU" sz="2400" dirty="0">
                <a:solidFill>
                  <a:schemeClr val="tx2">
                    <a:lumMod val="25000"/>
                    <a:lumOff val="75000"/>
                  </a:schemeClr>
                </a:solidFill>
                <a:latin typeface="Aptos" panose="020B0004020202020204" pitchFamily="34" charset="0"/>
                <a:ea typeface="Aptos" panose="020B0004020202020204" pitchFamily="34" charset="0"/>
                <a:cs typeface="Aptos" panose="020B0004020202020204" pitchFamily="34" charset="0"/>
              </a:rPr>
              <a:t>, </a:t>
            </a:r>
            <a:r>
              <a:rPr lang="en-AU" sz="2400" dirty="0">
                <a:solidFill>
                  <a:schemeClr val="bg1"/>
                </a:solidFill>
                <a:latin typeface="Aptos" panose="020B0004020202020204" pitchFamily="34" charset="0"/>
                <a:ea typeface="Aptos" panose="020B0004020202020204" pitchFamily="34" charset="0"/>
                <a:cs typeface="Aptos" panose="020B0004020202020204" pitchFamily="34" charset="0"/>
              </a:rPr>
              <a:t>Tel: 0414 659 402</a:t>
            </a:r>
            <a:endParaRPr lang="en-AU" sz="2400" dirty="0">
              <a:solidFill>
                <a:schemeClr val="bg1"/>
              </a:solidFill>
              <a:effectLst/>
              <a:latin typeface="Aptos" panose="020B0004020202020204" pitchFamily="34" charset="0"/>
              <a:ea typeface="Aptos" panose="020B0004020202020204" pitchFamily="34" charset="0"/>
              <a:cs typeface="Aptos" panose="020B0004020202020204" pitchFamily="34" charset="0"/>
            </a:endParaRPr>
          </a:p>
          <a:p>
            <a:pPr marL="342900" indent="-342900" algn="l">
              <a:buFont typeface="Arial" panose="020B0604020202020204" pitchFamily="34" charset="0"/>
              <a:buChar char="•"/>
            </a:pPr>
            <a:endParaRPr lang="en-US" dirty="0">
              <a:latin typeface="Aptos" panose="020B0004020202020204" pitchFamily="34" charset="0"/>
            </a:endParaRPr>
          </a:p>
        </p:txBody>
      </p:sp>
    </p:spTree>
    <p:extLst>
      <p:ext uri="{BB962C8B-B14F-4D97-AF65-F5344CB8AC3E}">
        <p14:creationId xmlns:p14="http://schemas.microsoft.com/office/powerpoint/2010/main" val="686524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AE54B34EFB0A4993A4088A0661C4AA" ma:contentTypeVersion="14" ma:contentTypeDescription="Create a new document." ma:contentTypeScope="" ma:versionID="f72a938a5a19e9904203a5831c51b6e0">
  <xsd:schema xmlns:xsd="http://www.w3.org/2001/XMLSchema" xmlns:xs="http://www.w3.org/2001/XMLSchema" xmlns:p="http://schemas.microsoft.com/office/2006/metadata/properties" xmlns:ns2="6684589d-d744-41c8-b4bd-1eea4ef343f5" xmlns:ns3="90809064-a4b0-4c36-a53a-6345eb6efcd4" targetNamespace="http://schemas.microsoft.com/office/2006/metadata/properties" ma:root="true" ma:fieldsID="24d52ecf799190f4edf48cad16fd43ff" ns2:_="" ns3:_="">
    <xsd:import namespace="6684589d-d744-41c8-b4bd-1eea4ef343f5"/>
    <xsd:import namespace="90809064-a4b0-4c36-a53a-6345eb6efcd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84589d-d744-41c8-b4bd-1eea4ef343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59594e2-7656-417d-8e79-6cbb2a2a7f6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0809064-a4b0-4c36-a53a-6345eb6efcd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ecdd8be5-7eb7-47fb-8648-fdb6136966f1}" ma:internalName="TaxCatchAll" ma:showField="CatchAllData" ma:web="90809064-a4b0-4c36-a53a-6345eb6efcd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684589d-d744-41c8-b4bd-1eea4ef343f5">
      <Terms xmlns="http://schemas.microsoft.com/office/infopath/2007/PartnerControls"/>
    </lcf76f155ced4ddcb4097134ff3c332f>
    <TaxCatchAll xmlns="90809064-a4b0-4c36-a53a-6345eb6efcd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3C82AA-67D8-4841-968A-3F03A64B5E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84589d-d744-41c8-b4bd-1eea4ef343f5"/>
    <ds:schemaRef ds:uri="90809064-a4b0-4c36-a53a-6345eb6efc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6855830-E29B-4D3D-A22C-4D05BEF7232B}">
  <ds:schemaRefs>
    <ds:schemaRef ds:uri="http://schemas.microsoft.com/office/2006/metadata/properties"/>
    <ds:schemaRef ds:uri="http://purl.org/dc/dcmitype/"/>
    <ds:schemaRef ds:uri="http://purl.org/dc/elements/1.1/"/>
    <ds:schemaRef ds:uri="http://schemas.microsoft.com/office/2006/documentManagement/types"/>
    <ds:schemaRef ds:uri="http://purl.org/dc/terms/"/>
    <ds:schemaRef ds:uri="964d0071-0eac-40a4-88c6-7dc61cec14a8"/>
    <ds:schemaRef ds:uri="http://www.w3.org/XML/1998/namespace"/>
    <ds:schemaRef ds:uri="http://schemas.microsoft.com/office/infopath/2007/PartnerControls"/>
    <ds:schemaRef ds:uri="http://schemas.openxmlformats.org/package/2006/metadata/core-properties"/>
    <ds:schemaRef ds:uri="6684589d-d744-41c8-b4bd-1eea4ef343f5"/>
    <ds:schemaRef ds:uri="90809064-a4b0-4c36-a53a-6345eb6efcd4"/>
  </ds:schemaRefs>
</ds:datastoreItem>
</file>

<file path=customXml/itemProps3.xml><?xml version="1.0" encoding="utf-8"?>
<ds:datastoreItem xmlns:ds="http://schemas.openxmlformats.org/officeDocument/2006/customXml" ds:itemID="{70FC6762-801F-46BD-B48E-E0FE68A081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983</TotalTime>
  <Words>1095</Words>
  <Application>Microsoft Office PowerPoint</Application>
  <PresentationFormat>Widescreen</PresentationFormat>
  <Paragraphs>92</Paragraphs>
  <Slides>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Aptos</vt:lpstr>
      <vt:lpstr>Aptos Display</vt:lpstr>
      <vt:lpstr>Arial</vt:lpstr>
      <vt:lpstr>Avenir LT 35 Light</vt:lpstr>
      <vt:lpstr>Avenir LT 55 Roman</vt:lpstr>
      <vt:lpstr>Avenir LT 65 Medium</vt:lpstr>
      <vt:lpstr>Calibri</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Robert MacIsaac</dc:creator>
  <cp:lastModifiedBy>Robert MacIsaac</cp:lastModifiedBy>
  <cp:revision>10</cp:revision>
  <dcterms:modified xsi:type="dcterms:W3CDTF">2025-04-10T22:41:59Z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0x01010051AE54B34EFB0A4993A4088A0661C4AA</vt:lpwstr>
  </property>
  <property fmtid="{D5CDD505-2E9C-101B-9397-08002B2CF9AE}" pid="3" name="MediaServiceImageTags">
    <vt:lpwstr/>
  </property>
</Properties>
</file>